
<file path=[Content_Types].xml><?xml version="1.0" encoding="utf-8"?>
<Types xmlns="http://schemas.openxmlformats.org/package/2006/content-types">
  <Default Extension="bmp" ContentType="image/bmp"/>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3" r:id="rId3"/>
    <p:sldMasterId id="2147483666" r:id="rId4"/>
  </p:sldMasterIdLst>
  <p:notesMasterIdLst>
    <p:notesMasterId r:id="rId56"/>
  </p:notesMasterIdLst>
  <p:sldIdLst>
    <p:sldId id="316" r:id="rId5"/>
    <p:sldId id="350" r:id="rId6"/>
    <p:sldId id="349" r:id="rId7"/>
    <p:sldId id="348" r:id="rId8"/>
    <p:sldId id="347" r:id="rId9"/>
    <p:sldId id="346" r:id="rId10"/>
    <p:sldId id="345" r:id="rId11"/>
    <p:sldId id="343" r:id="rId12"/>
    <p:sldId id="344" r:id="rId13"/>
    <p:sldId id="319" r:id="rId14"/>
    <p:sldId id="320" r:id="rId15"/>
    <p:sldId id="321" r:id="rId16"/>
    <p:sldId id="322" r:id="rId17"/>
    <p:sldId id="323" r:id="rId18"/>
    <p:sldId id="324" r:id="rId19"/>
    <p:sldId id="325" r:id="rId20"/>
    <p:sldId id="326" r:id="rId21"/>
    <p:sldId id="327" r:id="rId22"/>
    <p:sldId id="328" r:id="rId23"/>
    <p:sldId id="329" r:id="rId24"/>
    <p:sldId id="330" r:id="rId25"/>
    <p:sldId id="331" r:id="rId26"/>
    <p:sldId id="332" r:id="rId27"/>
    <p:sldId id="333" r:id="rId28"/>
    <p:sldId id="334" r:id="rId29"/>
    <p:sldId id="335" r:id="rId30"/>
    <p:sldId id="336" r:id="rId31"/>
    <p:sldId id="337" r:id="rId32"/>
    <p:sldId id="338" r:id="rId33"/>
    <p:sldId id="339" r:id="rId34"/>
    <p:sldId id="340" r:id="rId35"/>
    <p:sldId id="341" r:id="rId36"/>
    <p:sldId id="266" r:id="rId37"/>
    <p:sldId id="342" r:id="rId38"/>
    <p:sldId id="317" r:id="rId39"/>
    <p:sldId id="302" r:id="rId40"/>
    <p:sldId id="297" r:id="rId41"/>
    <p:sldId id="301" r:id="rId42"/>
    <p:sldId id="265" r:id="rId43"/>
    <p:sldId id="307" r:id="rId44"/>
    <p:sldId id="308" r:id="rId45"/>
    <p:sldId id="309" r:id="rId46"/>
    <p:sldId id="310" r:id="rId47"/>
    <p:sldId id="311" r:id="rId48"/>
    <p:sldId id="312" r:id="rId49"/>
    <p:sldId id="313" r:id="rId50"/>
    <p:sldId id="314" r:id="rId51"/>
    <p:sldId id="267" r:id="rId52"/>
    <p:sldId id="303" r:id="rId53"/>
    <p:sldId id="305" r:id="rId54"/>
    <p:sldId id="315" r:id="rId55"/>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30" d="100"/>
          <a:sy n="30" d="100"/>
        </p:scale>
        <p:origin x="70" y="1102"/>
      </p:cViewPr>
      <p:guideLst/>
    </p:cSldViewPr>
  </p:slideViewPr>
  <p:notesTextViewPr>
    <p:cViewPr>
      <p:scale>
        <a:sx n="1" d="1"/>
        <a:sy n="1" d="1"/>
      </p:scale>
      <p:origin x="0" y="0"/>
    </p:cViewPr>
  </p:notesTextViewPr>
  <p:sorterViewPr>
    <p:cViewPr>
      <p:scale>
        <a:sx n="100" d="100"/>
        <a:sy n="100" d="100"/>
      </p:scale>
      <p:origin x="0" y="-10103"/>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0FE0F2-62FE-4F69-81C4-5793F7263E97}" type="datetimeFigureOut">
              <a:rPr lang="it-IT" smtClean="0"/>
              <a:t>30/04/2025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Haga clic para modificar el texto del esquema</a:t>
            </a:r>
          </a:p>
          <a:p>
            <a:pPr lvl="1"/>
            <a:r>
              <a:rPr lang="it-IT"/>
              <a:t>Segundo nivel</a:t>
            </a:r>
          </a:p>
          <a:p>
            <a:pPr lvl="2"/>
            <a:r>
              <a:rPr lang="it-IT"/>
              <a:t>Terzo livello</a:t>
            </a:r>
          </a:p>
          <a:p>
            <a:pPr lvl="3"/>
            <a:r>
              <a:rPr lang="it-IT"/>
              <a:t>Cuarto nivel</a:t>
            </a:r>
          </a:p>
          <a:p>
            <a:pPr lvl="4"/>
            <a:r>
              <a:rPr lang="it-IT"/>
              <a:t>Quinto nivel</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EE05D6-4189-4214-879C-9163AD40B6F6}" type="slidenum">
              <a:rPr lang="it-IT" smtClean="0"/>
              <a:t>‹N›</a:t>
            </a:fld>
            <a:endParaRPr lang="it-IT"/>
          </a:p>
        </p:txBody>
      </p:sp>
    </p:spTree>
    <p:extLst>
      <p:ext uri="{BB962C8B-B14F-4D97-AF65-F5344CB8AC3E}">
        <p14:creationId xmlns:p14="http://schemas.microsoft.com/office/powerpoint/2010/main" val="3025679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4B547C5D-F212-CE79-AC29-D994245C82CB}"/>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5A762CB9-761B-1A83-241B-F86C9495C1BD}"/>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BDC2A471-2DB3-024E-1BA4-96465D7870D6}"/>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97996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560181A9-4EEC-EBB0-5136-8A67CA133CE9}"/>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CB7EFE82-CC9E-A90C-AFDB-46123CB98544}"/>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C26D7195-D618-A71D-5577-40E3E830EA62}"/>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450459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25470CD5-E82F-E5D2-5246-ED4671F1743B}"/>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963FA2F9-D322-5296-601E-E48FE09C7DB2}"/>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A9EC2CBA-79A3-E9C3-A808-5CDA0CDF54C6}"/>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766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B3723C89-2F3B-C6F1-663C-CB7F796F82BA}"/>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E0DEE21B-8FC2-11DF-6BE5-7ACF3CD1B54B}"/>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7E314E02-81A2-7315-DD30-37DFC366FCCF}"/>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4968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2A70759E-FC3D-C0EF-71C8-42F123100FDE}"/>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CF352E73-FBE2-988A-ED6C-BAC7A43E6232}"/>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147527E-B86D-BD99-679A-83E9B499E6A1}"/>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60155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2898C974-F79E-4190-0D1C-478ECF89FD2E}"/>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8A76D04D-E5B5-1E83-D5DD-BA6FA71BB181}"/>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94EE86D0-F8F6-9EE1-6B25-C1A45F478408}"/>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51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D471B6D4-ECE2-5BE2-3E37-84684BD4CCA8}"/>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70F7B677-DA70-57B9-3B2F-015981BBA519}"/>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4C126F3-FC3C-F41D-A1EE-9EF6B794AACF}"/>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35064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FB1F44B1-E914-12B2-662A-471ACE6D1E2C}"/>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F221D388-9627-5389-8C27-6926346DB6B2}"/>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9C159E20-A1F0-B997-DCE4-0036C23A7754}"/>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48582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770469D3-1EE8-8ED7-D90C-F5F25DD8BFDA}"/>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F01B1A33-CF33-85A1-42E7-D3D1A0168E3B}"/>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F4948BB5-59AD-B51E-A965-8596D18A3874}"/>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68417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433F6E1E-12AB-D51B-7BD7-E3195B47DBEA}"/>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4CE51ADB-418F-4D4A-CFB1-01E9524599B4}"/>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D61E664-9250-03C0-A1D2-8C7F98488B88}"/>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64862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510AEB5D-285C-A96A-0250-CEE7A6815E2E}"/>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65C11A3C-52C1-BEED-DAD7-A975EE3B173A}"/>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E5B8D533-5C6F-CDD4-EA41-F47CF6A1A0C3}"/>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61388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7E7A15B7-A7DE-8D43-FC58-3610CB7311B8}"/>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7EF9C272-72B6-8DBA-20AD-1D5097135C50}"/>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FA597C7C-10DD-1367-78B1-7FDD62DE71A5}"/>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273898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15E4FBF-0127-B273-8515-24797AFF7BA5}"/>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6B2EE017-2E04-E78A-67AF-6F3A5AA06B6E}"/>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EAAE73DD-11F2-EC81-F57A-1BC98C299164}"/>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1579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252D302A-E182-3C6C-3681-50325D911EA6}"/>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1C9B5CBD-62DD-57E6-0E9C-52F4E1F22B77}"/>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7CA6C796-2AFA-5C28-2128-9A535A935FBB}"/>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954903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FB324771-21F3-3B36-E8AE-ADA490D87D15}"/>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57BEA56D-0BF4-3B37-77FE-4827B58991D8}"/>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804871D3-400D-D71F-B349-BA587606750D}"/>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37966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528FD15-E326-017D-99DB-08E3DFB17974}"/>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A646E70C-6B00-1014-D097-8FD4581EACE2}"/>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B9CA8DAE-6528-E50E-C71B-8F7EE4F6493C}"/>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46576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1C58AB32-8B14-DC2B-5CA0-58F2C111468C}"/>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4B8230B1-7612-C4FF-2A3B-F7094CDEFF9C}"/>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561F6E69-8320-23ED-1176-3A5E9E686325}"/>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74982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E0EEE033-3668-2421-7449-970C5047DE02}"/>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677EF040-2B84-4898-8EB5-3C27CCE575CD}"/>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5C7F8FEA-282F-51CF-E763-BB0DA0B3D6AA}"/>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092485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CE9A6A66-D098-CA63-6327-44CA29C49E64}"/>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022D8F80-98A6-2830-593B-9EA1ECE7792E}"/>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32E71E8-2226-62BB-D777-50FA05CC30E9}"/>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52709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496DAA03-70AF-6173-7416-902F0A3AC06C}"/>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6374A3B4-9123-171B-080F-0B3CA83CAD50}"/>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66720B1-D9FE-337C-FF29-92A4050092A5}"/>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51770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1BB9C02-4A40-1EE8-FD44-9E2A8737D9A6}"/>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FEDF0299-38D9-1542-B096-46FBFE332FCA}"/>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175464F0-2C7F-4328-8968-D4AD8B4D9F27}"/>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9145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99DA8C81-5D65-7D3C-DED0-8D0B3B0A9911}"/>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B1989A84-20A1-7D17-CBA7-13FDF10FD4E5}"/>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FB9F9D7-6883-971A-1A2E-BA827717B7EF}"/>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8667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6AB45232-2898-A9B0-664C-0BD0EAA1AAA1}"/>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5632BFD7-AAA2-0609-43B5-36DC4172F86D}"/>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33F53C65-58FD-7374-994F-3800F42F4E4E}"/>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19324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E743E17D-41DA-CF15-E87D-70ACE75D60D4}"/>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8237E198-08C9-8AF6-F9A8-827CED8E8BD2}"/>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F3271D26-DCF7-465B-513D-71162F222843}"/>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820670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00E495A2-0C2D-C249-9AE8-EC7AFF79C87B}"/>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2D243006-7EF4-A567-7494-F9CD2E8ACB06}"/>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CF9B37F0-4443-4C21-63A1-D3B144F7321B}"/>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77995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30D41D87-C5CD-3669-73B6-19C60CE635B5}"/>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59BFEEA2-8BE9-7077-CE36-D55C1932BD24}"/>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C3880819-E391-11F2-41C3-F86EF181C32E}"/>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35050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92D7B57-3161-D7BD-2C98-A432467AC508}"/>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429E816A-4C85-7185-2329-8F23A34E7E73}"/>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78BE24E9-B576-CFB1-68B9-E70CB8D6F6B1}"/>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25044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776260E3-091B-109D-4BB2-D8C89F2B0CFE}"/>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A074FFC6-432B-A19B-D67E-EF9C2B6369C8}"/>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FE1C44B3-42C7-6CE2-6B1B-BBAA6ED02296}"/>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95698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7E9D9676-2CDE-B035-7E7F-DB1C50F2E4B4}"/>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EC58794B-C5D8-4DF3-72BC-EC6845BD0B96}"/>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C1E08909-5D48-6A23-004F-170A9B5A792D}"/>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147526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4D039710-B434-233F-4548-0825AA7FA93E}"/>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AA3320A7-036D-D12E-BCCC-E03616804F99}"/>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C39F11CA-8AF6-DE4C-6169-2B1E0A2363CB}"/>
              </a:ext>
            </a:extLst>
          </p:cNvPr>
          <p:cNvSpPr>
            <a:spLocks noGrp="1" noRot="1" noChangeAspect="1"/>
          </p:cNvSpPr>
          <p:nvPr>
            <p:ph type="sldImg" idx="2"/>
          </p:nvPr>
        </p:nvSpPr>
        <p:spPr>
          <a:xfrm>
            <a:off x="534988" y="754063"/>
            <a:ext cx="670242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09535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94B6FD44-90FD-BB70-F449-8D617B631C0B}"/>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B5DC4FD7-C22D-FA83-7111-D260E8BE5625}"/>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9F3CB399-53E3-3B02-4811-6969A17B4CFB}"/>
              </a:ext>
            </a:extLst>
          </p:cNvPr>
          <p:cNvSpPr>
            <a:spLocks noGrp="1" noRot="1" noChangeAspect="1"/>
          </p:cNvSpPr>
          <p:nvPr>
            <p:ph type="sldImg" idx="2"/>
          </p:nvPr>
        </p:nvSpPr>
        <p:spPr>
          <a:xfrm>
            <a:off x="534988" y="754063"/>
            <a:ext cx="670242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82404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B4DBFD34-F381-4F3C-DBF8-1DE5EE466834}"/>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B4B44B4A-A9FB-7DCB-E931-91A4DADC560F}"/>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B49DE70D-BC78-D136-DD01-844DA9D84EF7}"/>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51289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16A4B312-3EA9-766E-8B4F-49E7FE5AA032}"/>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50A7748C-1E99-15B1-C7BE-D9BA04110F5D}"/>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38B82A42-4AAE-A0D0-DF92-81A9F04E0069}"/>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23312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97CB9C69-5EF9-0A3C-8D21-D838065F250C}"/>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C41A518A-18CC-AE68-D73F-53FC07A772B8}"/>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A22D95EA-6CE0-6F5D-A58F-99DA8AACB5BB}"/>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09458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4988" y="754063"/>
            <a:ext cx="670242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70618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4988" y="754063"/>
            <a:ext cx="670242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27350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p3: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 name="Google Shape;50;p3:notes"/>
          <p:cNvSpPr>
            <a:spLocks noGrp="1" noRot="1" noChangeAspect="1"/>
          </p:cNvSpPr>
          <p:nvPr>
            <p:ph type="sldImg" idx="2"/>
          </p:nvPr>
        </p:nvSpPr>
        <p:spPr>
          <a:xfrm>
            <a:off x="534988" y="754063"/>
            <a:ext cx="670242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88721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509AE0A6-79BF-E0E2-187E-6CB586B4BF7F}"/>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1DE95A33-B8B6-A7EF-4D33-E7A86F624303}"/>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BA6C6967-E0B6-BDBF-D3CC-F9447DE3C904}"/>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70989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97154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0732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F2309FCF-EB60-0B76-6F55-490EC75AE211}"/>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4783DBCA-17E9-AAE1-6B4D-0F8CBAEA7B8D}"/>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3BA6BF6B-7704-AC0B-154B-15E2C58357DA}"/>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649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0118FB18-7339-954F-6E29-E71B28E14DFF}"/>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83EEBA6C-F2C9-6E75-36A5-152ED8BAD916}"/>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E9F9F9BD-DA7E-D1AB-0CB7-E85054C01B81}"/>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7723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9E52CED0-BD63-D8A5-92DF-6CBAD6296B0A}"/>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B9F3FD12-A18F-6E42-2AF1-93D87A734FC6}"/>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76499838-08D7-B738-ADE7-E9F6E2FCE3C7}"/>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6064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1695119-93FB-3FAB-AF2A-427FC1C57EE3}"/>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4728A201-56A2-7967-DF40-16569A69D831}"/>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44B8607F-C801-4E38-2B97-C0D3752D9ACA}"/>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9504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2BAE1DB-46FB-7DC0-3C74-8F7D9D243928}"/>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67DFC497-2E59-62F9-558E-17E6150FF034}"/>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F61A1803-FBBC-4DC6-04B6-6103CBB00747}"/>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2445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2122666-080E-0A61-DA26-B9B722DECF3B}"/>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9B9921FE-8A71-7CD7-EE1B-F38EB8F284C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4EB47DE1-65FC-AF5D-87F5-136460114AC5}"/>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238B60E4-BC77-76DD-37A9-6A54916981E2}"/>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C976929-53E6-2AB5-A756-B8A88A233624}"/>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816047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BD63385-E510-0CA6-6AFC-DB67EF7E9CBA}"/>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5F6404AA-E318-F2F9-B25E-C5DC0570CFBF}"/>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85D10FA-29C9-0513-FEBF-32859096F3BF}"/>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466EB3E8-146B-B5CC-590E-2388164729A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AF79187-5B66-5C9E-70A6-8A6A77E81AC2}"/>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28389895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CC3FCEFE-C43A-A1DE-B828-E474C8118ADC}"/>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42EF088A-EF18-2CA8-6A78-B4229FA4C8AF}"/>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B7C3A78-CBCC-F4DE-37AA-9DDFA8FAF78B}"/>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665EFA21-C33D-56AD-4E54-C5EA53CE83A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889FEBA-3F94-E0CE-81FF-3B318164D239}"/>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16686445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efault" type="title">
  <p:cSld name="Default">
    <p:spTree>
      <p:nvGrpSpPr>
        <p:cNvPr id="1" name="Shape 11"/>
        <p:cNvGrpSpPr/>
        <p:nvPr/>
      </p:nvGrpSpPr>
      <p:grpSpPr>
        <a:xfrm>
          <a:off x="0" y="0"/>
          <a:ext cx="0" cy="0"/>
          <a:chOff x="0" y="0"/>
          <a:chExt cx="0" cy="0"/>
        </a:xfrm>
      </p:grpSpPr>
      <p:sp>
        <p:nvSpPr>
          <p:cNvPr id="12" name="Google Shape;12;p5"/>
          <p:cNvSpPr txBox="1">
            <a:spLocks noGrp="1"/>
          </p:cNvSpPr>
          <p:nvPr>
            <p:ph type="title"/>
          </p:nvPr>
        </p:nvSpPr>
        <p:spPr>
          <a:xfrm>
            <a:off x="609562" y="273422"/>
            <a:ext cx="10971684" cy="1144631"/>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5"/>
          <p:cNvSpPr txBox="1">
            <a:spLocks noGrp="1"/>
          </p:cNvSpPr>
          <p:nvPr>
            <p:ph type="subTitle" idx="1"/>
          </p:nvPr>
        </p:nvSpPr>
        <p:spPr>
          <a:xfrm>
            <a:off x="609562" y="1604399"/>
            <a:ext cx="10971684" cy="3976819"/>
          </a:xfrm>
          <a:prstGeom prst="rect">
            <a:avLst/>
          </a:prstGeom>
          <a:noFill/>
          <a:ln>
            <a:noFill/>
          </a:ln>
        </p:spPr>
        <p:txBody>
          <a:bodyPr spcFirstLastPara="1" wrap="square" lIns="0" tIns="0" rIns="0" bIns="0" anchor="ctr" anchorCtr="0">
            <a:noAutofit/>
          </a:bodyPr>
          <a:lstStyle>
            <a:lvl1pPr lvl="0" algn="l">
              <a:lnSpc>
                <a:spcPct val="90000"/>
              </a:lnSpc>
              <a:spcBef>
                <a:spcPts val="1209"/>
              </a:spcBef>
              <a:spcAft>
                <a:spcPts val="0"/>
              </a:spcAft>
              <a:buClr>
                <a:schemeClr val="dk1"/>
              </a:buClr>
              <a:buSzPts val="1800"/>
              <a:buChar char="•"/>
              <a:defRPr/>
            </a:lvl1pPr>
            <a:lvl2pPr lvl="1" algn="l">
              <a:lnSpc>
                <a:spcPct val="90000"/>
              </a:lnSpc>
              <a:spcBef>
                <a:spcPts val="605"/>
              </a:spcBef>
              <a:spcAft>
                <a:spcPts val="0"/>
              </a:spcAft>
              <a:buClr>
                <a:schemeClr val="dk1"/>
              </a:buClr>
              <a:buSzPts val="1800"/>
              <a:buChar char="•"/>
              <a:defRPr/>
            </a:lvl2pPr>
            <a:lvl3pPr lvl="2" algn="l">
              <a:lnSpc>
                <a:spcPct val="90000"/>
              </a:lnSpc>
              <a:spcBef>
                <a:spcPts val="605"/>
              </a:spcBef>
              <a:spcAft>
                <a:spcPts val="0"/>
              </a:spcAft>
              <a:buClr>
                <a:schemeClr val="dk1"/>
              </a:buClr>
              <a:buSzPts val="1800"/>
              <a:buChar char="•"/>
              <a:defRPr/>
            </a:lvl3pPr>
            <a:lvl4pPr lvl="3" algn="l">
              <a:lnSpc>
                <a:spcPct val="90000"/>
              </a:lnSpc>
              <a:spcBef>
                <a:spcPts val="605"/>
              </a:spcBef>
              <a:spcAft>
                <a:spcPts val="0"/>
              </a:spcAft>
              <a:buClr>
                <a:schemeClr val="dk1"/>
              </a:buClr>
              <a:buSzPts val="1800"/>
              <a:buChar char="•"/>
              <a:defRPr/>
            </a:lvl4pPr>
            <a:lvl5pPr lvl="4" algn="l">
              <a:lnSpc>
                <a:spcPct val="90000"/>
              </a:lnSpc>
              <a:spcBef>
                <a:spcPts val="605"/>
              </a:spcBef>
              <a:spcAft>
                <a:spcPts val="0"/>
              </a:spcAft>
              <a:buClr>
                <a:schemeClr val="dk1"/>
              </a:buClr>
              <a:buSzPts val="1800"/>
              <a:buChar char="•"/>
              <a:defRPr/>
            </a:lvl5pPr>
            <a:lvl6pPr lvl="5" algn="l">
              <a:lnSpc>
                <a:spcPct val="90000"/>
              </a:lnSpc>
              <a:spcBef>
                <a:spcPts val="605"/>
              </a:spcBef>
              <a:spcAft>
                <a:spcPts val="0"/>
              </a:spcAft>
              <a:buClr>
                <a:schemeClr val="dk1"/>
              </a:buClr>
              <a:buSzPts val="1800"/>
              <a:buChar char="•"/>
              <a:defRPr/>
            </a:lvl6pPr>
            <a:lvl7pPr lvl="6" algn="l">
              <a:lnSpc>
                <a:spcPct val="90000"/>
              </a:lnSpc>
              <a:spcBef>
                <a:spcPts val="605"/>
              </a:spcBef>
              <a:spcAft>
                <a:spcPts val="0"/>
              </a:spcAft>
              <a:buClr>
                <a:schemeClr val="dk1"/>
              </a:buClr>
              <a:buSzPts val="1800"/>
              <a:buChar char="•"/>
              <a:defRPr/>
            </a:lvl7pPr>
            <a:lvl8pPr lvl="7" algn="l">
              <a:lnSpc>
                <a:spcPct val="90000"/>
              </a:lnSpc>
              <a:spcBef>
                <a:spcPts val="605"/>
              </a:spcBef>
              <a:spcAft>
                <a:spcPts val="0"/>
              </a:spcAft>
              <a:buClr>
                <a:schemeClr val="dk1"/>
              </a:buClr>
              <a:buSzPts val="1800"/>
              <a:buChar char="•"/>
              <a:defRPr/>
            </a:lvl8pPr>
            <a:lvl9pPr lvl="8" algn="l">
              <a:lnSpc>
                <a:spcPct val="90000"/>
              </a:lnSpc>
              <a:spcBef>
                <a:spcPts val="605"/>
              </a:spcBef>
              <a:spcAft>
                <a:spcPts val="0"/>
              </a:spcAft>
              <a:buClr>
                <a:schemeClr val="dk1"/>
              </a:buClr>
              <a:buSzPts val="1800"/>
              <a:buChar char="•"/>
              <a:defRPr/>
            </a:lvl9pPr>
          </a:lstStyle>
          <a:p>
            <a:endParaRPr/>
          </a:p>
        </p:txBody>
      </p:sp>
      <p:sp>
        <p:nvSpPr>
          <p:cNvPr id="14" name="Google Shape;14;p5"/>
          <p:cNvSpPr txBox="1">
            <a:spLocks noGrp="1"/>
          </p:cNvSpPr>
          <p:nvPr>
            <p:ph type="ftr" idx="11"/>
          </p:nvPr>
        </p:nvSpPr>
        <p:spPr>
          <a:xfrm>
            <a:off x="4169405" y="6246923"/>
            <a:ext cx="3864189" cy="472394"/>
          </a:xfrm>
          <a:prstGeom prst="rect">
            <a:avLst/>
          </a:prstGeom>
          <a:noFill/>
          <a:ln>
            <a:noFill/>
          </a:ln>
        </p:spPr>
        <p:txBody>
          <a:bodyPr spcFirstLastPara="1" wrap="square" lIns="0" tIns="0" rIns="0" bIns="0" anchor="t" anchorCtr="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5"/>
          <p:cNvSpPr txBox="1">
            <a:spLocks noGrp="1"/>
          </p:cNvSpPr>
          <p:nvPr>
            <p:ph type="sldNum" idx="12"/>
          </p:nvPr>
        </p:nvSpPr>
        <p:spPr>
          <a:xfrm>
            <a:off x="8741122" y="6246923"/>
            <a:ext cx="2840124" cy="472394"/>
          </a:xfrm>
          <a:prstGeom prst="rect">
            <a:avLst/>
          </a:prstGeom>
          <a:noFill/>
          <a:ln>
            <a:noFill/>
          </a:ln>
        </p:spPr>
        <p:txBody>
          <a:bodyPr spcFirstLastPara="1" wrap="square" lIns="0" tIns="0" rIns="0" bIns="0" anchor="t" anchorCtr="0">
            <a:noAutofit/>
          </a:bodyPr>
          <a:lstStyle>
            <a:lvl1pPr marL="0" lvl="0"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1pPr>
            <a:lvl2pPr marL="0" lvl="1"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2pPr>
            <a:lvl3pPr marL="0" lvl="2"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3pPr>
            <a:lvl4pPr marL="0" lvl="3"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4pPr>
            <a:lvl5pPr marL="0" lvl="4"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5pPr>
            <a:lvl6pPr marL="0" lvl="5"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6pPr>
            <a:lvl7pPr marL="0" lvl="6"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7pPr>
            <a:lvl8pPr marL="0" lvl="7"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8pPr>
            <a:lvl9pPr marL="0" lvl="8"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9pPr>
          </a:lstStyle>
          <a:p>
            <a:fld id="{00000000-1234-1234-1234-123412341234}" type="slidenum">
              <a:rPr lang="en-US" smtClean="0"/>
              <a:pPr/>
              <a:t>‹N›</a:t>
            </a:fld>
            <a:endParaRPr lang="en-US"/>
          </a:p>
        </p:txBody>
      </p:sp>
      <p:sp>
        <p:nvSpPr>
          <p:cNvPr id="16" name="Google Shape;16;p5"/>
          <p:cNvSpPr txBox="1">
            <a:spLocks noGrp="1"/>
          </p:cNvSpPr>
          <p:nvPr>
            <p:ph type="dt" idx="10"/>
          </p:nvPr>
        </p:nvSpPr>
        <p:spPr>
          <a:xfrm>
            <a:off x="609562" y="6246923"/>
            <a:ext cx="2840124" cy="472394"/>
          </a:xfrm>
          <a:prstGeom prst="rect">
            <a:avLst/>
          </a:prstGeom>
          <a:noFill/>
          <a:ln>
            <a:noFill/>
          </a:ln>
        </p:spPr>
        <p:txBody>
          <a:bodyPr spcFirstLastPara="1" wrap="square" lIns="0" tIns="0" rIns="0" bIns="0" anchor="t" anchorCtr="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extLst>
      <p:ext uri="{BB962C8B-B14F-4D97-AF65-F5344CB8AC3E}">
        <p14:creationId xmlns:p14="http://schemas.microsoft.com/office/powerpoint/2010/main" val="19317558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efault" type="tx">
  <p:cSld name="1_Default">
    <p:spTree>
      <p:nvGrpSpPr>
        <p:cNvPr id="1" name="Shape 17"/>
        <p:cNvGrpSpPr/>
        <p:nvPr/>
      </p:nvGrpSpPr>
      <p:grpSpPr>
        <a:xfrm>
          <a:off x="0" y="0"/>
          <a:ext cx="0" cy="0"/>
          <a:chOff x="0" y="0"/>
          <a:chExt cx="0" cy="0"/>
        </a:xfrm>
      </p:grpSpPr>
      <p:sp>
        <p:nvSpPr>
          <p:cNvPr id="18" name="Google Shape;18;p6"/>
          <p:cNvSpPr txBox="1">
            <a:spLocks noGrp="1"/>
          </p:cNvSpPr>
          <p:nvPr>
            <p:ph type="title"/>
          </p:nvPr>
        </p:nvSpPr>
        <p:spPr>
          <a:xfrm>
            <a:off x="609562" y="273422"/>
            <a:ext cx="10971684" cy="1144631"/>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6"/>
          <p:cNvSpPr txBox="1">
            <a:spLocks noGrp="1"/>
          </p:cNvSpPr>
          <p:nvPr>
            <p:ph type="body" idx="1"/>
          </p:nvPr>
        </p:nvSpPr>
        <p:spPr>
          <a:xfrm>
            <a:off x="609562" y="1604399"/>
            <a:ext cx="10971684" cy="3976819"/>
          </a:xfrm>
          <a:prstGeom prst="rect">
            <a:avLst/>
          </a:prstGeom>
          <a:noFill/>
          <a:ln>
            <a:noFill/>
          </a:ln>
        </p:spPr>
        <p:txBody>
          <a:bodyPr spcFirstLastPara="1" wrap="square" lIns="0" tIns="0" rIns="0" bIns="0" anchor="t" anchorCtr="0">
            <a:normAutofit/>
          </a:bodyPr>
          <a:lstStyle>
            <a:lvl1pPr marL="552938" lvl="0" indent="-414703" algn="l">
              <a:lnSpc>
                <a:spcPct val="90000"/>
              </a:lnSpc>
              <a:spcBef>
                <a:spcPts val="1209"/>
              </a:spcBef>
              <a:spcAft>
                <a:spcPts val="0"/>
              </a:spcAft>
              <a:buClr>
                <a:schemeClr val="dk1"/>
              </a:buClr>
              <a:buSzPts val="1800"/>
              <a:buChar char="•"/>
              <a:defRPr/>
            </a:lvl1pPr>
            <a:lvl2pPr marL="1105875" lvl="1" indent="-414703" algn="l">
              <a:lnSpc>
                <a:spcPct val="90000"/>
              </a:lnSpc>
              <a:spcBef>
                <a:spcPts val="605"/>
              </a:spcBef>
              <a:spcAft>
                <a:spcPts val="0"/>
              </a:spcAft>
              <a:buClr>
                <a:schemeClr val="dk1"/>
              </a:buClr>
              <a:buSzPts val="1800"/>
              <a:buChar char="•"/>
              <a:defRPr/>
            </a:lvl2pPr>
            <a:lvl3pPr marL="1658813" lvl="2" indent="-414703" algn="l">
              <a:lnSpc>
                <a:spcPct val="90000"/>
              </a:lnSpc>
              <a:spcBef>
                <a:spcPts val="605"/>
              </a:spcBef>
              <a:spcAft>
                <a:spcPts val="0"/>
              </a:spcAft>
              <a:buClr>
                <a:schemeClr val="dk1"/>
              </a:buClr>
              <a:buSzPts val="1800"/>
              <a:buChar char="•"/>
              <a:defRPr/>
            </a:lvl3pPr>
            <a:lvl4pPr marL="2211751" lvl="3" indent="-414703" algn="l">
              <a:lnSpc>
                <a:spcPct val="90000"/>
              </a:lnSpc>
              <a:spcBef>
                <a:spcPts val="605"/>
              </a:spcBef>
              <a:spcAft>
                <a:spcPts val="0"/>
              </a:spcAft>
              <a:buClr>
                <a:schemeClr val="dk1"/>
              </a:buClr>
              <a:buSzPts val="1800"/>
              <a:buChar char="•"/>
              <a:defRPr/>
            </a:lvl4pPr>
            <a:lvl5pPr marL="2764688" lvl="4" indent="-414703" algn="l">
              <a:lnSpc>
                <a:spcPct val="90000"/>
              </a:lnSpc>
              <a:spcBef>
                <a:spcPts val="605"/>
              </a:spcBef>
              <a:spcAft>
                <a:spcPts val="0"/>
              </a:spcAft>
              <a:buClr>
                <a:schemeClr val="dk1"/>
              </a:buClr>
              <a:buSzPts val="1800"/>
              <a:buChar char="•"/>
              <a:defRPr/>
            </a:lvl5pPr>
            <a:lvl6pPr marL="3317626" lvl="5" indent="-414703" algn="l">
              <a:lnSpc>
                <a:spcPct val="90000"/>
              </a:lnSpc>
              <a:spcBef>
                <a:spcPts val="605"/>
              </a:spcBef>
              <a:spcAft>
                <a:spcPts val="0"/>
              </a:spcAft>
              <a:buClr>
                <a:schemeClr val="dk1"/>
              </a:buClr>
              <a:buSzPts val="1800"/>
              <a:buChar char="•"/>
              <a:defRPr/>
            </a:lvl6pPr>
            <a:lvl7pPr marL="3870564" lvl="6" indent="-414703" algn="l">
              <a:lnSpc>
                <a:spcPct val="90000"/>
              </a:lnSpc>
              <a:spcBef>
                <a:spcPts val="605"/>
              </a:spcBef>
              <a:spcAft>
                <a:spcPts val="0"/>
              </a:spcAft>
              <a:buClr>
                <a:schemeClr val="dk1"/>
              </a:buClr>
              <a:buSzPts val="1800"/>
              <a:buChar char="•"/>
              <a:defRPr/>
            </a:lvl7pPr>
            <a:lvl8pPr marL="4423501" lvl="7" indent="-414703" algn="l">
              <a:lnSpc>
                <a:spcPct val="90000"/>
              </a:lnSpc>
              <a:spcBef>
                <a:spcPts val="605"/>
              </a:spcBef>
              <a:spcAft>
                <a:spcPts val="0"/>
              </a:spcAft>
              <a:buClr>
                <a:schemeClr val="dk1"/>
              </a:buClr>
              <a:buSzPts val="1800"/>
              <a:buChar char="•"/>
              <a:defRPr/>
            </a:lvl8pPr>
            <a:lvl9pPr marL="4976439" lvl="8" indent="-414703" algn="l">
              <a:lnSpc>
                <a:spcPct val="90000"/>
              </a:lnSpc>
              <a:spcBef>
                <a:spcPts val="605"/>
              </a:spcBef>
              <a:spcAft>
                <a:spcPts val="0"/>
              </a:spcAft>
              <a:buClr>
                <a:schemeClr val="dk1"/>
              </a:buClr>
              <a:buSzPts val="1800"/>
              <a:buChar char="•"/>
              <a:defRPr/>
            </a:lvl9pPr>
          </a:lstStyle>
          <a:p>
            <a:endParaRPr/>
          </a:p>
        </p:txBody>
      </p:sp>
      <p:sp>
        <p:nvSpPr>
          <p:cNvPr id="20" name="Google Shape;20;p6"/>
          <p:cNvSpPr txBox="1">
            <a:spLocks noGrp="1"/>
          </p:cNvSpPr>
          <p:nvPr>
            <p:ph type="ftr" idx="11"/>
          </p:nvPr>
        </p:nvSpPr>
        <p:spPr>
          <a:xfrm>
            <a:off x="4169405" y="6246923"/>
            <a:ext cx="3864189" cy="472394"/>
          </a:xfrm>
          <a:prstGeom prst="rect">
            <a:avLst/>
          </a:prstGeom>
          <a:noFill/>
          <a:ln>
            <a:noFill/>
          </a:ln>
        </p:spPr>
        <p:txBody>
          <a:bodyPr spcFirstLastPara="1" wrap="square" lIns="0" tIns="0" rIns="0" bIns="0" anchor="t" anchorCtr="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6"/>
          <p:cNvSpPr txBox="1">
            <a:spLocks noGrp="1"/>
          </p:cNvSpPr>
          <p:nvPr>
            <p:ph type="sldNum" idx="12"/>
          </p:nvPr>
        </p:nvSpPr>
        <p:spPr>
          <a:xfrm>
            <a:off x="8741122" y="6246923"/>
            <a:ext cx="2840124" cy="472394"/>
          </a:xfrm>
          <a:prstGeom prst="rect">
            <a:avLst/>
          </a:prstGeom>
          <a:noFill/>
          <a:ln>
            <a:noFill/>
          </a:ln>
        </p:spPr>
        <p:txBody>
          <a:bodyPr spcFirstLastPara="1" wrap="square" lIns="0" tIns="0" rIns="0" bIns="0" anchor="t" anchorCtr="0">
            <a:noAutofit/>
          </a:bodyPr>
          <a:lstStyle>
            <a:lvl1pPr marL="0" lvl="0"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1pPr>
            <a:lvl2pPr marL="0" lvl="1"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2pPr>
            <a:lvl3pPr marL="0" lvl="2"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3pPr>
            <a:lvl4pPr marL="0" lvl="3"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4pPr>
            <a:lvl5pPr marL="0" lvl="4"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5pPr>
            <a:lvl6pPr marL="0" lvl="5"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6pPr>
            <a:lvl7pPr marL="0" lvl="6"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7pPr>
            <a:lvl8pPr marL="0" lvl="7"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8pPr>
            <a:lvl9pPr marL="0" lvl="8"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9pPr>
          </a:lstStyle>
          <a:p>
            <a:fld id="{00000000-1234-1234-1234-123412341234}" type="slidenum">
              <a:rPr lang="en-US" smtClean="0"/>
              <a:pPr/>
              <a:t>‹N›</a:t>
            </a:fld>
            <a:endParaRPr lang="en-US"/>
          </a:p>
        </p:txBody>
      </p:sp>
      <p:sp>
        <p:nvSpPr>
          <p:cNvPr id="22" name="Google Shape;22;p6"/>
          <p:cNvSpPr txBox="1">
            <a:spLocks noGrp="1"/>
          </p:cNvSpPr>
          <p:nvPr>
            <p:ph type="dt" idx="10"/>
          </p:nvPr>
        </p:nvSpPr>
        <p:spPr>
          <a:xfrm>
            <a:off x="609562" y="6246923"/>
            <a:ext cx="2840124" cy="472394"/>
          </a:xfrm>
          <a:prstGeom prst="rect">
            <a:avLst/>
          </a:prstGeom>
          <a:noFill/>
          <a:ln>
            <a:noFill/>
          </a:ln>
        </p:spPr>
        <p:txBody>
          <a:bodyPr spcFirstLastPara="1" wrap="square" lIns="0" tIns="0" rIns="0" bIns="0" anchor="t" anchorCtr="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extLst>
      <p:ext uri="{BB962C8B-B14F-4D97-AF65-F5344CB8AC3E}">
        <p14:creationId xmlns:p14="http://schemas.microsoft.com/office/powerpoint/2010/main" val="582281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efault">
    <p:spTree>
      <p:nvGrpSpPr>
        <p:cNvPr id="1" name=""/>
        <p:cNvGrpSpPr/>
        <p:nvPr/>
      </p:nvGrpSpPr>
      <p:grpSpPr>
        <a:xfrm>
          <a:off x="0" y="0"/>
          <a:ext cx="0" cy="0"/>
          <a:chOff x="0" y="0"/>
          <a:chExt cx="0" cy="0"/>
        </a:xfrm>
      </p:grpSpPr>
      <p:sp>
        <p:nvSpPr>
          <p:cNvPr id="5" name="PlaceHolder 1"/>
          <p:cNvSpPr>
            <a:spLocks noGrp="1"/>
          </p:cNvSpPr>
          <p:nvPr>
            <p:ph type="title"/>
          </p:nvPr>
        </p:nvSpPr>
        <p:spPr>
          <a:xfrm>
            <a:off x="609562" y="273422"/>
            <a:ext cx="10971684" cy="1144631"/>
          </a:xfrm>
          <a:prstGeom prst="rect">
            <a:avLst/>
          </a:prstGeom>
          <a:noFill/>
          <a:ln w="0">
            <a:noFill/>
          </a:ln>
        </p:spPr>
        <p:txBody>
          <a:bodyPr lIns="0" tIns="0" rIns="0" bIns="0" anchor="ctr">
            <a:noAutofit/>
          </a:bodyPr>
          <a:lstStyle>
            <a:lvl1pPr indent="0" algn="ctr">
              <a:buNone/>
              <a:defRPr/>
            </a:lvl1pPr>
          </a:lstStyle>
          <a:p>
            <a:pPr indent="0" algn="ctr">
              <a:buNone/>
            </a:pPr>
            <a:endParaRPr lang="en-US" sz="5321" b="0" u="none" strike="noStrike">
              <a:solidFill>
                <a:srgbClr val="000000"/>
              </a:solidFill>
              <a:uFillTx/>
              <a:latin typeface="Arial"/>
            </a:endParaRPr>
          </a:p>
        </p:txBody>
      </p:sp>
      <p:sp>
        <p:nvSpPr>
          <p:cNvPr id="6" name="PlaceHolder 2"/>
          <p:cNvSpPr>
            <a:spLocks noGrp="1"/>
          </p:cNvSpPr>
          <p:nvPr>
            <p:ph type="subTitle"/>
          </p:nvPr>
        </p:nvSpPr>
        <p:spPr>
          <a:xfrm>
            <a:off x="609562" y="1604399"/>
            <a:ext cx="10971684" cy="3976819"/>
          </a:xfrm>
          <a:prstGeom prst="rect">
            <a:avLst/>
          </a:prstGeom>
          <a:noFill/>
          <a:ln w="0">
            <a:noFill/>
          </a:ln>
        </p:spPr>
        <p:txBody>
          <a:bodyPr lIns="0" tIns="0" rIns="0" bIns="0" anchor="ctr">
            <a:noAutofit/>
          </a:bodyPr>
          <a:lstStyle>
            <a:lvl1pPr indent="0" algn="ctr">
              <a:buNone/>
              <a:defRPr/>
            </a:lvl1pPr>
          </a:lstStyle>
          <a:p>
            <a:pPr indent="0" algn="ctr">
              <a:buNone/>
            </a:pPr>
            <a:endParaRPr lang="en-US" sz="3870" b="0" u="none" strike="noStrike">
              <a:solidFill>
                <a:srgbClr val="000000"/>
              </a:solidFill>
              <a:uFillTx/>
              <a:latin typeface="Arial"/>
            </a:endParaRPr>
          </a:p>
        </p:txBody>
      </p:sp>
      <p:sp>
        <p:nvSpPr>
          <p:cNvPr id="4" name="PlaceHolder 3"/>
          <p:cNvSpPr>
            <a:spLocks noGrp="1"/>
          </p:cNvSpPr>
          <p:nvPr>
            <p:ph type="ftr" idx="2"/>
          </p:nvPr>
        </p:nvSpPr>
        <p:spPr/>
        <p:txBody>
          <a:bodyPr/>
          <a:lstStyle/>
          <a:p>
            <a:r>
              <a:t>Footer</a:t>
            </a:r>
          </a:p>
        </p:txBody>
      </p:sp>
      <p:sp>
        <p:nvSpPr>
          <p:cNvPr id="2" name="PlaceHolder 4"/>
          <p:cNvSpPr>
            <a:spLocks noGrp="1"/>
          </p:cNvSpPr>
          <p:nvPr>
            <p:ph type="sldNum" idx="3"/>
          </p:nvPr>
        </p:nvSpPr>
        <p:spPr/>
        <p:txBody>
          <a:bodyPr/>
          <a:lstStyle/>
          <a:p>
            <a:fld id="{A21B555C-98B9-40EF-9A09-9906BF090283}" type="slidenum">
              <a:t>‹N›</a:t>
            </a:fld>
            <a:endParaRPr/>
          </a:p>
        </p:txBody>
      </p:sp>
      <p:sp>
        <p:nvSpPr>
          <p:cNvPr id="3" name="PlaceHolder 5"/>
          <p:cNvSpPr>
            <a:spLocks noGrp="1"/>
          </p:cNvSpPr>
          <p:nvPr>
            <p:ph type="dt" idx="1"/>
          </p:nvPr>
        </p:nvSpPr>
        <p:spPr/>
        <p:txBody>
          <a:bodyPr/>
          <a:lstStyle/>
          <a:p>
            <a:endParaRPr/>
          </a:p>
        </p:txBody>
      </p:sp>
    </p:spTree>
    <p:extLst>
      <p:ext uri="{BB962C8B-B14F-4D97-AF65-F5344CB8AC3E}">
        <p14:creationId xmlns:p14="http://schemas.microsoft.com/office/powerpoint/2010/main" val="4807632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1_Default">
    <p:spTree>
      <p:nvGrpSpPr>
        <p:cNvPr id="1" name=""/>
        <p:cNvGrpSpPr/>
        <p:nvPr/>
      </p:nvGrpSpPr>
      <p:grpSpPr>
        <a:xfrm>
          <a:off x="0" y="0"/>
          <a:ext cx="0" cy="0"/>
          <a:chOff x="0" y="0"/>
          <a:chExt cx="0" cy="0"/>
        </a:xfrm>
      </p:grpSpPr>
      <p:sp>
        <p:nvSpPr>
          <p:cNvPr id="7" name="PlaceHolder 1"/>
          <p:cNvSpPr>
            <a:spLocks noGrp="1"/>
          </p:cNvSpPr>
          <p:nvPr>
            <p:ph type="title"/>
          </p:nvPr>
        </p:nvSpPr>
        <p:spPr>
          <a:xfrm>
            <a:off x="609562" y="273422"/>
            <a:ext cx="10971684" cy="1144631"/>
          </a:xfrm>
          <a:prstGeom prst="rect">
            <a:avLst/>
          </a:prstGeom>
          <a:noFill/>
          <a:ln w="0">
            <a:noFill/>
          </a:ln>
        </p:spPr>
        <p:txBody>
          <a:bodyPr lIns="0" tIns="0" rIns="0" bIns="0" anchor="ctr">
            <a:noAutofit/>
          </a:bodyPr>
          <a:lstStyle>
            <a:lvl1pPr indent="0" algn="ctr">
              <a:buNone/>
              <a:defRPr/>
            </a:lvl1pPr>
          </a:lstStyle>
          <a:p>
            <a:pPr indent="0" algn="ctr">
              <a:buNone/>
            </a:pPr>
            <a:endParaRPr lang="en-US" sz="5321" b="0" u="none" strike="noStrike">
              <a:solidFill>
                <a:srgbClr val="000000"/>
              </a:solidFill>
              <a:uFillTx/>
              <a:latin typeface="Arial"/>
            </a:endParaRPr>
          </a:p>
        </p:txBody>
      </p:sp>
      <p:sp>
        <p:nvSpPr>
          <p:cNvPr id="8" name="PlaceHolder 2"/>
          <p:cNvSpPr>
            <a:spLocks noGrp="1"/>
          </p:cNvSpPr>
          <p:nvPr>
            <p:ph/>
          </p:nvPr>
        </p:nvSpPr>
        <p:spPr>
          <a:xfrm>
            <a:off x="609562" y="1604399"/>
            <a:ext cx="10971684" cy="3976819"/>
          </a:xfrm>
          <a:prstGeom prst="rect">
            <a:avLst/>
          </a:prstGeom>
          <a:noFill/>
          <a:ln w="0">
            <a:noFill/>
          </a:ln>
        </p:spPr>
        <p:txBody>
          <a:bodyPr lIns="0" tIns="0" rIns="0" bIns="0" anchor="t">
            <a:normAutofit/>
          </a:bodyPr>
          <a:lstStyle>
            <a:lvl1pPr indent="0">
              <a:spcBef>
                <a:spcPts val="1714"/>
              </a:spcBef>
              <a:buNone/>
              <a:defRPr/>
            </a:lvl1pPr>
          </a:lstStyle>
          <a:p>
            <a:pPr indent="0">
              <a:spcBef>
                <a:spcPts val="1417"/>
              </a:spcBef>
              <a:buNone/>
            </a:pPr>
            <a:endParaRPr lang="en-US" sz="3870" b="0" u="none" strike="noStrike">
              <a:solidFill>
                <a:srgbClr val="000000"/>
              </a:solidFill>
              <a:uFillTx/>
              <a:latin typeface="Arial"/>
            </a:endParaRPr>
          </a:p>
        </p:txBody>
      </p:sp>
      <p:sp>
        <p:nvSpPr>
          <p:cNvPr id="4" name="PlaceHolder 3"/>
          <p:cNvSpPr>
            <a:spLocks noGrp="1"/>
          </p:cNvSpPr>
          <p:nvPr>
            <p:ph type="ftr" idx="2"/>
          </p:nvPr>
        </p:nvSpPr>
        <p:spPr/>
        <p:txBody>
          <a:bodyPr/>
          <a:lstStyle/>
          <a:p>
            <a:r>
              <a:t>Footer</a:t>
            </a:r>
          </a:p>
        </p:txBody>
      </p:sp>
      <p:sp>
        <p:nvSpPr>
          <p:cNvPr id="5" name="PlaceHolder 4"/>
          <p:cNvSpPr>
            <a:spLocks noGrp="1"/>
          </p:cNvSpPr>
          <p:nvPr>
            <p:ph type="sldNum" idx="3"/>
          </p:nvPr>
        </p:nvSpPr>
        <p:spPr/>
        <p:txBody>
          <a:bodyPr/>
          <a:lstStyle/>
          <a:p>
            <a:fld id="{D1F799A0-14C8-44A5-A715-94D98D0CCEE4}" type="slidenum">
              <a:t>‹N›</a:t>
            </a:fld>
            <a:endParaRPr/>
          </a:p>
        </p:txBody>
      </p:sp>
      <p:sp>
        <p:nvSpPr>
          <p:cNvPr id="6" name="PlaceHolder 5"/>
          <p:cNvSpPr>
            <a:spLocks noGrp="1"/>
          </p:cNvSpPr>
          <p:nvPr>
            <p:ph type="dt" idx="1"/>
          </p:nvPr>
        </p:nvSpPr>
        <p:spPr/>
        <p:txBody>
          <a:bodyPr/>
          <a:lstStyle/>
          <a:p>
            <a:endParaRPr/>
          </a:p>
        </p:txBody>
      </p:sp>
    </p:spTree>
    <p:extLst>
      <p:ext uri="{BB962C8B-B14F-4D97-AF65-F5344CB8AC3E}">
        <p14:creationId xmlns:p14="http://schemas.microsoft.com/office/powerpoint/2010/main" val="8836537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39"/>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39"/>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39"/>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316980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40"/>
          <p:cNvSpPr txBox="1">
            <a:spLocks noGrp="1"/>
          </p:cNvSpPr>
          <p:nvPr>
            <p:ph type="ctrTitle"/>
          </p:nvPr>
        </p:nvSpPr>
        <p:spPr>
          <a:xfrm>
            <a:off x="457200" y="1420283"/>
            <a:ext cx="5181600" cy="980017"/>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40"/>
          <p:cNvSpPr txBox="1">
            <a:spLocks noGrp="1"/>
          </p:cNvSpPr>
          <p:nvPr>
            <p:ph type="subTitle" idx="1"/>
          </p:nvPr>
        </p:nvSpPr>
        <p:spPr>
          <a:xfrm>
            <a:off x="914400" y="2590800"/>
            <a:ext cx="4267200" cy="1168400"/>
          </a:xfrm>
          <a:prstGeom prst="rect">
            <a:avLst/>
          </a:prstGeom>
          <a:noFill/>
          <a:ln>
            <a:noFill/>
          </a:ln>
        </p:spPr>
        <p:txBody>
          <a:bodyPr spcFirstLastPara="1" wrap="square" lIns="91425" tIns="45700" rIns="91425" bIns="45700" anchor="t" anchorCtr="0">
            <a:normAutofit/>
          </a:bodyPr>
          <a:lstStyle>
            <a:lvl1pPr lvl="0" algn="ctr">
              <a:spcBef>
                <a:spcPts val="427"/>
              </a:spcBef>
              <a:spcAft>
                <a:spcPts val="0"/>
              </a:spcAft>
              <a:buClr>
                <a:srgbClr val="888888"/>
              </a:buClr>
              <a:buSzPts val="3200"/>
              <a:buNone/>
              <a:defRPr>
                <a:solidFill>
                  <a:srgbClr val="888888"/>
                </a:solidFill>
              </a:defRPr>
            </a:lvl1pPr>
            <a:lvl2pPr lvl="1" algn="ctr">
              <a:spcBef>
                <a:spcPts val="373"/>
              </a:spcBef>
              <a:spcAft>
                <a:spcPts val="0"/>
              </a:spcAft>
              <a:buClr>
                <a:srgbClr val="888888"/>
              </a:buClr>
              <a:buSzPts val="2800"/>
              <a:buNone/>
              <a:defRPr>
                <a:solidFill>
                  <a:srgbClr val="888888"/>
                </a:solidFill>
              </a:defRPr>
            </a:lvl2pPr>
            <a:lvl3pPr lvl="2" algn="ctr">
              <a:spcBef>
                <a:spcPts val="320"/>
              </a:spcBef>
              <a:spcAft>
                <a:spcPts val="0"/>
              </a:spcAft>
              <a:buClr>
                <a:srgbClr val="888888"/>
              </a:buClr>
              <a:buSzPts val="2400"/>
              <a:buNone/>
              <a:defRPr>
                <a:solidFill>
                  <a:srgbClr val="888888"/>
                </a:solidFill>
              </a:defRPr>
            </a:lvl3pPr>
            <a:lvl4pPr lvl="3" algn="ctr">
              <a:spcBef>
                <a:spcPts val="267"/>
              </a:spcBef>
              <a:spcAft>
                <a:spcPts val="0"/>
              </a:spcAft>
              <a:buClr>
                <a:srgbClr val="888888"/>
              </a:buClr>
              <a:buSzPts val="2000"/>
              <a:buNone/>
              <a:defRPr>
                <a:solidFill>
                  <a:srgbClr val="888888"/>
                </a:solidFill>
              </a:defRPr>
            </a:lvl4pPr>
            <a:lvl5pPr lvl="4" algn="ctr">
              <a:spcBef>
                <a:spcPts val="267"/>
              </a:spcBef>
              <a:spcAft>
                <a:spcPts val="0"/>
              </a:spcAft>
              <a:buClr>
                <a:srgbClr val="888888"/>
              </a:buClr>
              <a:buSzPts val="2000"/>
              <a:buNone/>
              <a:defRPr>
                <a:solidFill>
                  <a:srgbClr val="888888"/>
                </a:solidFill>
              </a:defRPr>
            </a:lvl5pPr>
            <a:lvl6pPr lvl="5" algn="ctr">
              <a:spcBef>
                <a:spcPts val="267"/>
              </a:spcBef>
              <a:spcAft>
                <a:spcPts val="0"/>
              </a:spcAft>
              <a:buClr>
                <a:srgbClr val="888888"/>
              </a:buClr>
              <a:buSzPts val="2000"/>
              <a:buNone/>
              <a:defRPr>
                <a:solidFill>
                  <a:srgbClr val="888888"/>
                </a:solidFill>
              </a:defRPr>
            </a:lvl6pPr>
            <a:lvl7pPr lvl="6" algn="ctr">
              <a:spcBef>
                <a:spcPts val="267"/>
              </a:spcBef>
              <a:spcAft>
                <a:spcPts val="0"/>
              </a:spcAft>
              <a:buClr>
                <a:srgbClr val="888888"/>
              </a:buClr>
              <a:buSzPts val="2000"/>
              <a:buNone/>
              <a:defRPr>
                <a:solidFill>
                  <a:srgbClr val="888888"/>
                </a:solidFill>
              </a:defRPr>
            </a:lvl7pPr>
            <a:lvl8pPr lvl="7" algn="ctr">
              <a:spcBef>
                <a:spcPts val="267"/>
              </a:spcBef>
              <a:spcAft>
                <a:spcPts val="0"/>
              </a:spcAft>
              <a:buClr>
                <a:srgbClr val="888888"/>
              </a:buClr>
              <a:buSzPts val="2000"/>
              <a:buNone/>
              <a:defRPr>
                <a:solidFill>
                  <a:srgbClr val="888888"/>
                </a:solidFill>
              </a:defRPr>
            </a:lvl8pPr>
            <a:lvl9pPr lvl="8" algn="ctr">
              <a:spcBef>
                <a:spcPts val="267"/>
              </a:spcBef>
              <a:spcAft>
                <a:spcPts val="0"/>
              </a:spcAft>
              <a:buClr>
                <a:srgbClr val="888888"/>
              </a:buClr>
              <a:buSzPts val="2000"/>
              <a:buNone/>
              <a:defRPr>
                <a:solidFill>
                  <a:srgbClr val="888888"/>
                </a:solidFill>
              </a:defRPr>
            </a:lvl9pPr>
          </a:lstStyle>
          <a:p>
            <a:endParaRPr/>
          </a:p>
        </p:txBody>
      </p:sp>
      <p:sp>
        <p:nvSpPr>
          <p:cNvPr id="18" name="Google Shape;18;p40"/>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40"/>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40"/>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6453021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1"/>
        <p:cNvGrpSpPr/>
        <p:nvPr/>
      </p:nvGrpSpPr>
      <p:grpSpPr>
        <a:xfrm>
          <a:off x="0" y="0"/>
          <a:ext cx="0" cy="0"/>
          <a:chOff x="0" y="0"/>
          <a:chExt cx="0" cy="0"/>
        </a:xfrm>
      </p:grpSpPr>
      <p:sp>
        <p:nvSpPr>
          <p:cNvPr id="22" name="Google Shape;22;p41"/>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1"/>
          <p:cNvSpPr txBox="1">
            <a:spLocks noGrp="1"/>
          </p:cNvSpPr>
          <p:nvPr>
            <p:ph type="body" idx="1"/>
          </p:nvPr>
        </p:nvSpPr>
        <p:spPr>
          <a:xfrm>
            <a:off x="304800" y="1066800"/>
            <a:ext cx="5486400" cy="3017309"/>
          </a:xfrm>
          <a:prstGeom prst="rect">
            <a:avLst/>
          </a:prstGeom>
          <a:noFill/>
          <a:ln>
            <a:noFill/>
          </a:ln>
        </p:spPr>
        <p:txBody>
          <a:bodyPr spcFirstLastPara="1" wrap="square" lIns="91425" tIns="45700" rIns="91425" bIns="45700" anchor="t" anchorCtr="0">
            <a:normAutofit/>
          </a:bodyPr>
          <a:lstStyle>
            <a:lvl1pPr marL="304815" lvl="0" indent="-228611" algn="l">
              <a:spcBef>
                <a:spcPts val="240"/>
              </a:spcBef>
              <a:spcAft>
                <a:spcPts val="0"/>
              </a:spcAft>
              <a:buClr>
                <a:schemeClr val="dk1"/>
              </a:buClr>
              <a:buSzPts val="1800"/>
              <a:buChar char="•"/>
              <a:defRPr/>
            </a:lvl1pPr>
            <a:lvl2pPr marL="609630" lvl="1" indent="-228611" algn="l">
              <a:spcBef>
                <a:spcPts val="240"/>
              </a:spcBef>
              <a:spcAft>
                <a:spcPts val="0"/>
              </a:spcAft>
              <a:buClr>
                <a:schemeClr val="dk1"/>
              </a:buClr>
              <a:buSzPts val="1800"/>
              <a:buChar char="–"/>
              <a:defRPr/>
            </a:lvl2pPr>
            <a:lvl3pPr marL="914446" lvl="2" indent="-228611" algn="l">
              <a:spcBef>
                <a:spcPts val="240"/>
              </a:spcBef>
              <a:spcAft>
                <a:spcPts val="0"/>
              </a:spcAft>
              <a:buClr>
                <a:schemeClr val="dk1"/>
              </a:buClr>
              <a:buSzPts val="1800"/>
              <a:buChar char="•"/>
              <a:defRPr/>
            </a:lvl3pPr>
            <a:lvl4pPr marL="1219261" lvl="3" indent="-228611" algn="l">
              <a:spcBef>
                <a:spcPts val="240"/>
              </a:spcBef>
              <a:spcAft>
                <a:spcPts val="0"/>
              </a:spcAft>
              <a:buClr>
                <a:schemeClr val="dk1"/>
              </a:buClr>
              <a:buSzPts val="1800"/>
              <a:buChar char="–"/>
              <a:defRPr/>
            </a:lvl4pPr>
            <a:lvl5pPr marL="1524076" lvl="4" indent="-228611" algn="l">
              <a:spcBef>
                <a:spcPts val="240"/>
              </a:spcBef>
              <a:spcAft>
                <a:spcPts val="0"/>
              </a:spcAft>
              <a:buClr>
                <a:schemeClr val="dk1"/>
              </a:buClr>
              <a:buSzPts val="1800"/>
              <a:buChar char="»"/>
              <a:defRPr/>
            </a:lvl5pPr>
            <a:lvl6pPr marL="1828891" lvl="5" indent="-228611" algn="l">
              <a:spcBef>
                <a:spcPts val="240"/>
              </a:spcBef>
              <a:spcAft>
                <a:spcPts val="0"/>
              </a:spcAft>
              <a:buClr>
                <a:schemeClr val="dk1"/>
              </a:buClr>
              <a:buSzPts val="1800"/>
              <a:buChar char="•"/>
              <a:defRPr/>
            </a:lvl6pPr>
            <a:lvl7pPr marL="2133707" lvl="6" indent="-228611" algn="l">
              <a:spcBef>
                <a:spcPts val="240"/>
              </a:spcBef>
              <a:spcAft>
                <a:spcPts val="0"/>
              </a:spcAft>
              <a:buClr>
                <a:schemeClr val="dk1"/>
              </a:buClr>
              <a:buSzPts val="1800"/>
              <a:buChar char="•"/>
              <a:defRPr/>
            </a:lvl7pPr>
            <a:lvl8pPr marL="2438522" lvl="7" indent="-228611" algn="l">
              <a:spcBef>
                <a:spcPts val="240"/>
              </a:spcBef>
              <a:spcAft>
                <a:spcPts val="0"/>
              </a:spcAft>
              <a:buClr>
                <a:schemeClr val="dk1"/>
              </a:buClr>
              <a:buSzPts val="1800"/>
              <a:buChar char="•"/>
              <a:defRPr/>
            </a:lvl8pPr>
            <a:lvl9pPr marL="2743337" lvl="8" indent="-228611" algn="l">
              <a:spcBef>
                <a:spcPts val="240"/>
              </a:spcBef>
              <a:spcAft>
                <a:spcPts val="0"/>
              </a:spcAft>
              <a:buClr>
                <a:schemeClr val="dk1"/>
              </a:buClr>
              <a:buSzPts val="1800"/>
              <a:buChar char="•"/>
              <a:defRPr/>
            </a:lvl9pPr>
          </a:lstStyle>
          <a:p>
            <a:endParaRPr/>
          </a:p>
        </p:txBody>
      </p:sp>
      <p:sp>
        <p:nvSpPr>
          <p:cNvPr id="24" name="Google Shape;24;p41"/>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1"/>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1"/>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22078798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7"/>
        <p:cNvGrpSpPr/>
        <p:nvPr/>
      </p:nvGrpSpPr>
      <p:grpSpPr>
        <a:xfrm>
          <a:off x="0" y="0"/>
          <a:ext cx="0" cy="0"/>
          <a:chOff x="0" y="0"/>
          <a:chExt cx="0" cy="0"/>
        </a:xfrm>
      </p:grpSpPr>
      <p:sp>
        <p:nvSpPr>
          <p:cNvPr id="28" name="Google Shape;28;p42"/>
          <p:cNvSpPr txBox="1">
            <a:spLocks noGrp="1"/>
          </p:cNvSpPr>
          <p:nvPr>
            <p:ph type="title"/>
          </p:nvPr>
        </p:nvSpPr>
        <p:spPr>
          <a:xfrm>
            <a:off x="481542" y="2937934"/>
            <a:ext cx="5181600" cy="90805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2667"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2"/>
          <p:cNvSpPr txBox="1">
            <a:spLocks noGrp="1"/>
          </p:cNvSpPr>
          <p:nvPr>
            <p:ph type="body" idx="1"/>
          </p:nvPr>
        </p:nvSpPr>
        <p:spPr>
          <a:xfrm>
            <a:off x="481542" y="1937809"/>
            <a:ext cx="5181600" cy="1000125"/>
          </a:xfrm>
          <a:prstGeom prst="rect">
            <a:avLst/>
          </a:prstGeom>
          <a:noFill/>
          <a:ln>
            <a:noFill/>
          </a:ln>
        </p:spPr>
        <p:txBody>
          <a:bodyPr spcFirstLastPara="1" wrap="square" lIns="91425" tIns="45700" rIns="91425" bIns="45700" anchor="b" anchorCtr="0">
            <a:normAutofit/>
          </a:bodyPr>
          <a:lstStyle>
            <a:lvl1pPr marL="304815" lvl="0" indent="-152408" algn="l">
              <a:spcBef>
                <a:spcPts val="267"/>
              </a:spcBef>
              <a:spcAft>
                <a:spcPts val="0"/>
              </a:spcAft>
              <a:buClr>
                <a:srgbClr val="888888"/>
              </a:buClr>
              <a:buSzPts val="2000"/>
              <a:buNone/>
              <a:defRPr sz="1333">
                <a:solidFill>
                  <a:srgbClr val="888888"/>
                </a:solidFill>
              </a:defRPr>
            </a:lvl1pPr>
            <a:lvl2pPr marL="609630" lvl="1" indent="-152408" algn="l">
              <a:spcBef>
                <a:spcPts val="240"/>
              </a:spcBef>
              <a:spcAft>
                <a:spcPts val="0"/>
              </a:spcAft>
              <a:buClr>
                <a:srgbClr val="888888"/>
              </a:buClr>
              <a:buSzPts val="1800"/>
              <a:buNone/>
              <a:defRPr sz="1200">
                <a:solidFill>
                  <a:srgbClr val="888888"/>
                </a:solidFill>
              </a:defRPr>
            </a:lvl2pPr>
            <a:lvl3pPr marL="914446" lvl="2" indent="-152408" algn="l">
              <a:spcBef>
                <a:spcPts val="213"/>
              </a:spcBef>
              <a:spcAft>
                <a:spcPts val="0"/>
              </a:spcAft>
              <a:buClr>
                <a:srgbClr val="888888"/>
              </a:buClr>
              <a:buSzPts val="1600"/>
              <a:buNone/>
              <a:defRPr sz="1067">
                <a:solidFill>
                  <a:srgbClr val="888888"/>
                </a:solidFill>
              </a:defRPr>
            </a:lvl3pPr>
            <a:lvl4pPr marL="1219261" lvl="3" indent="-152408" algn="l">
              <a:spcBef>
                <a:spcPts val="187"/>
              </a:spcBef>
              <a:spcAft>
                <a:spcPts val="0"/>
              </a:spcAft>
              <a:buClr>
                <a:srgbClr val="888888"/>
              </a:buClr>
              <a:buSzPts val="1400"/>
              <a:buNone/>
              <a:defRPr sz="933">
                <a:solidFill>
                  <a:srgbClr val="888888"/>
                </a:solidFill>
              </a:defRPr>
            </a:lvl4pPr>
            <a:lvl5pPr marL="1524076" lvl="4" indent="-152408" algn="l">
              <a:spcBef>
                <a:spcPts val="187"/>
              </a:spcBef>
              <a:spcAft>
                <a:spcPts val="0"/>
              </a:spcAft>
              <a:buClr>
                <a:srgbClr val="888888"/>
              </a:buClr>
              <a:buSzPts val="1400"/>
              <a:buNone/>
              <a:defRPr sz="933">
                <a:solidFill>
                  <a:srgbClr val="888888"/>
                </a:solidFill>
              </a:defRPr>
            </a:lvl5pPr>
            <a:lvl6pPr marL="1828891" lvl="5" indent="-152408" algn="l">
              <a:spcBef>
                <a:spcPts val="187"/>
              </a:spcBef>
              <a:spcAft>
                <a:spcPts val="0"/>
              </a:spcAft>
              <a:buClr>
                <a:srgbClr val="888888"/>
              </a:buClr>
              <a:buSzPts val="1400"/>
              <a:buNone/>
              <a:defRPr sz="933">
                <a:solidFill>
                  <a:srgbClr val="888888"/>
                </a:solidFill>
              </a:defRPr>
            </a:lvl6pPr>
            <a:lvl7pPr marL="2133707" lvl="6" indent="-152408" algn="l">
              <a:spcBef>
                <a:spcPts val="187"/>
              </a:spcBef>
              <a:spcAft>
                <a:spcPts val="0"/>
              </a:spcAft>
              <a:buClr>
                <a:srgbClr val="888888"/>
              </a:buClr>
              <a:buSzPts val="1400"/>
              <a:buNone/>
              <a:defRPr sz="933">
                <a:solidFill>
                  <a:srgbClr val="888888"/>
                </a:solidFill>
              </a:defRPr>
            </a:lvl7pPr>
            <a:lvl8pPr marL="2438522" lvl="7" indent="-152408" algn="l">
              <a:spcBef>
                <a:spcPts val="187"/>
              </a:spcBef>
              <a:spcAft>
                <a:spcPts val="0"/>
              </a:spcAft>
              <a:buClr>
                <a:srgbClr val="888888"/>
              </a:buClr>
              <a:buSzPts val="1400"/>
              <a:buNone/>
              <a:defRPr sz="933">
                <a:solidFill>
                  <a:srgbClr val="888888"/>
                </a:solidFill>
              </a:defRPr>
            </a:lvl8pPr>
            <a:lvl9pPr marL="2743337" lvl="8" indent="-152408" algn="l">
              <a:spcBef>
                <a:spcPts val="187"/>
              </a:spcBef>
              <a:spcAft>
                <a:spcPts val="0"/>
              </a:spcAft>
              <a:buClr>
                <a:srgbClr val="888888"/>
              </a:buClr>
              <a:buSzPts val="1400"/>
              <a:buNone/>
              <a:defRPr sz="933">
                <a:solidFill>
                  <a:srgbClr val="888888"/>
                </a:solidFill>
              </a:defRPr>
            </a:lvl9pPr>
          </a:lstStyle>
          <a:p>
            <a:endParaRPr/>
          </a:p>
        </p:txBody>
      </p:sp>
      <p:sp>
        <p:nvSpPr>
          <p:cNvPr id="30" name="Google Shape;30;p42"/>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2"/>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2"/>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412517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39ECDFC-82F0-B830-6625-A0F963D89B12}"/>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F1459492-E5C9-2392-405D-A03E6495B96D}"/>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88A31E94-128D-C5A9-CBEE-075539AA8D72}"/>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5F17CE4A-8F08-8748-42A3-CBF9C32F704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3D98487-007C-22EA-7B61-E6689268B02D}"/>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19248356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3"/>
        <p:cNvGrpSpPr/>
        <p:nvPr/>
      </p:nvGrpSpPr>
      <p:grpSpPr>
        <a:xfrm>
          <a:off x="0" y="0"/>
          <a:ext cx="0" cy="0"/>
          <a:chOff x="0" y="0"/>
          <a:chExt cx="0" cy="0"/>
        </a:xfrm>
      </p:grpSpPr>
      <p:sp>
        <p:nvSpPr>
          <p:cNvPr id="34" name="Google Shape;34;p43"/>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43"/>
          <p:cNvSpPr txBox="1">
            <a:spLocks noGrp="1"/>
          </p:cNvSpPr>
          <p:nvPr>
            <p:ph type="body" idx="1"/>
          </p:nvPr>
        </p:nvSpPr>
        <p:spPr>
          <a:xfrm>
            <a:off x="304800" y="1066800"/>
            <a:ext cx="2692400" cy="3017309"/>
          </a:xfrm>
          <a:prstGeom prst="rect">
            <a:avLst/>
          </a:prstGeom>
          <a:noFill/>
          <a:ln>
            <a:noFill/>
          </a:ln>
        </p:spPr>
        <p:txBody>
          <a:bodyPr spcFirstLastPara="1" wrap="square" lIns="91425" tIns="45700" rIns="91425" bIns="45700" anchor="t" anchorCtr="0">
            <a:normAutofit/>
          </a:bodyPr>
          <a:lstStyle>
            <a:lvl1pPr marL="304815" lvl="0" indent="-270947" algn="l">
              <a:spcBef>
                <a:spcPts val="373"/>
              </a:spcBef>
              <a:spcAft>
                <a:spcPts val="0"/>
              </a:spcAft>
              <a:buClr>
                <a:schemeClr val="dk1"/>
              </a:buClr>
              <a:buSzPts val="2800"/>
              <a:buChar char="•"/>
              <a:defRPr sz="1867"/>
            </a:lvl1pPr>
            <a:lvl2pPr marL="609630" lvl="1" indent="-254013" algn="l">
              <a:spcBef>
                <a:spcPts val="320"/>
              </a:spcBef>
              <a:spcAft>
                <a:spcPts val="0"/>
              </a:spcAft>
              <a:buClr>
                <a:schemeClr val="dk1"/>
              </a:buClr>
              <a:buSzPts val="2400"/>
              <a:buChar char="–"/>
              <a:defRPr sz="1600"/>
            </a:lvl2pPr>
            <a:lvl3pPr marL="914446" lvl="2" indent="-237079" algn="l">
              <a:spcBef>
                <a:spcPts val="267"/>
              </a:spcBef>
              <a:spcAft>
                <a:spcPts val="0"/>
              </a:spcAft>
              <a:buClr>
                <a:schemeClr val="dk1"/>
              </a:buClr>
              <a:buSzPts val="2000"/>
              <a:buChar char="•"/>
              <a:defRPr sz="1333"/>
            </a:lvl3pPr>
            <a:lvl4pPr marL="1219261" lvl="3" indent="-228611" algn="l">
              <a:spcBef>
                <a:spcPts val="240"/>
              </a:spcBef>
              <a:spcAft>
                <a:spcPts val="0"/>
              </a:spcAft>
              <a:buClr>
                <a:schemeClr val="dk1"/>
              </a:buClr>
              <a:buSzPts val="1800"/>
              <a:buChar char="–"/>
              <a:defRPr sz="1200"/>
            </a:lvl4pPr>
            <a:lvl5pPr marL="1524076" lvl="4" indent="-228611" algn="l">
              <a:spcBef>
                <a:spcPts val="240"/>
              </a:spcBef>
              <a:spcAft>
                <a:spcPts val="0"/>
              </a:spcAft>
              <a:buClr>
                <a:schemeClr val="dk1"/>
              </a:buClr>
              <a:buSzPts val="1800"/>
              <a:buChar char="»"/>
              <a:defRPr sz="1200"/>
            </a:lvl5pPr>
            <a:lvl6pPr marL="1828891" lvl="5" indent="-228611" algn="l">
              <a:spcBef>
                <a:spcPts val="240"/>
              </a:spcBef>
              <a:spcAft>
                <a:spcPts val="0"/>
              </a:spcAft>
              <a:buClr>
                <a:schemeClr val="dk1"/>
              </a:buClr>
              <a:buSzPts val="1800"/>
              <a:buChar char="•"/>
              <a:defRPr sz="1200"/>
            </a:lvl6pPr>
            <a:lvl7pPr marL="2133707" lvl="6" indent="-228611" algn="l">
              <a:spcBef>
                <a:spcPts val="240"/>
              </a:spcBef>
              <a:spcAft>
                <a:spcPts val="0"/>
              </a:spcAft>
              <a:buClr>
                <a:schemeClr val="dk1"/>
              </a:buClr>
              <a:buSzPts val="1800"/>
              <a:buChar char="•"/>
              <a:defRPr sz="1200"/>
            </a:lvl7pPr>
            <a:lvl8pPr marL="2438522" lvl="7" indent="-228611" algn="l">
              <a:spcBef>
                <a:spcPts val="240"/>
              </a:spcBef>
              <a:spcAft>
                <a:spcPts val="0"/>
              </a:spcAft>
              <a:buClr>
                <a:schemeClr val="dk1"/>
              </a:buClr>
              <a:buSzPts val="1800"/>
              <a:buChar char="•"/>
              <a:defRPr sz="1200"/>
            </a:lvl8pPr>
            <a:lvl9pPr marL="2743337" lvl="8" indent="-228611" algn="l">
              <a:spcBef>
                <a:spcPts val="240"/>
              </a:spcBef>
              <a:spcAft>
                <a:spcPts val="0"/>
              </a:spcAft>
              <a:buClr>
                <a:schemeClr val="dk1"/>
              </a:buClr>
              <a:buSzPts val="1800"/>
              <a:buChar char="•"/>
              <a:defRPr sz="1200"/>
            </a:lvl9pPr>
          </a:lstStyle>
          <a:p>
            <a:endParaRPr/>
          </a:p>
        </p:txBody>
      </p:sp>
      <p:sp>
        <p:nvSpPr>
          <p:cNvPr id="36" name="Google Shape;36;p43"/>
          <p:cNvSpPr txBox="1">
            <a:spLocks noGrp="1"/>
          </p:cNvSpPr>
          <p:nvPr>
            <p:ph type="body" idx="2"/>
          </p:nvPr>
        </p:nvSpPr>
        <p:spPr>
          <a:xfrm>
            <a:off x="3098800" y="1066800"/>
            <a:ext cx="2692400" cy="3017309"/>
          </a:xfrm>
          <a:prstGeom prst="rect">
            <a:avLst/>
          </a:prstGeom>
          <a:noFill/>
          <a:ln>
            <a:noFill/>
          </a:ln>
        </p:spPr>
        <p:txBody>
          <a:bodyPr spcFirstLastPara="1" wrap="square" lIns="91425" tIns="45700" rIns="91425" bIns="45700" anchor="t" anchorCtr="0">
            <a:normAutofit/>
          </a:bodyPr>
          <a:lstStyle>
            <a:lvl1pPr marL="304815" lvl="0" indent="-270947" algn="l">
              <a:spcBef>
                <a:spcPts val="373"/>
              </a:spcBef>
              <a:spcAft>
                <a:spcPts val="0"/>
              </a:spcAft>
              <a:buClr>
                <a:schemeClr val="dk1"/>
              </a:buClr>
              <a:buSzPts val="2800"/>
              <a:buChar char="•"/>
              <a:defRPr sz="1867"/>
            </a:lvl1pPr>
            <a:lvl2pPr marL="609630" lvl="1" indent="-254013" algn="l">
              <a:spcBef>
                <a:spcPts val="320"/>
              </a:spcBef>
              <a:spcAft>
                <a:spcPts val="0"/>
              </a:spcAft>
              <a:buClr>
                <a:schemeClr val="dk1"/>
              </a:buClr>
              <a:buSzPts val="2400"/>
              <a:buChar char="–"/>
              <a:defRPr sz="1600"/>
            </a:lvl2pPr>
            <a:lvl3pPr marL="914446" lvl="2" indent="-237079" algn="l">
              <a:spcBef>
                <a:spcPts val="267"/>
              </a:spcBef>
              <a:spcAft>
                <a:spcPts val="0"/>
              </a:spcAft>
              <a:buClr>
                <a:schemeClr val="dk1"/>
              </a:buClr>
              <a:buSzPts val="2000"/>
              <a:buChar char="•"/>
              <a:defRPr sz="1333"/>
            </a:lvl3pPr>
            <a:lvl4pPr marL="1219261" lvl="3" indent="-228611" algn="l">
              <a:spcBef>
                <a:spcPts val="240"/>
              </a:spcBef>
              <a:spcAft>
                <a:spcPts val="0"/>
              </a:spcAft>
              <a:buClr>
                <a:schemeClr val="dk1"/>
              </a:buClr>
              <a:buSzPts val="1800"/>
              <a:buChar char="–"/>
              <a:defRPr sz="1200"/>
            </a:lvl4pPr>
            <a:lvl5pPr marL="1524076" lvl="4" indent="-228611" algn="l">
              <a:spcBef>
                <a:spcPts val="240"/>
              </a:spcBef>
              <a:spcAft>
                <a:spcPts val="0"/>
              </a:spcAft>
              <a:buClr>
                <a:schemeClr val="dk1"/>
              </a:buClr>
              <a:buSzPts val="1800"/>
              <a:buChar char="»"/>
              <a:defRPr sz="1200"/>
            </a:lvl5pPr>
            <a:lvl6pPr marL="1828891" lvl="5" indent="-228611" algn="l">
              <a:spcBef>
                <a:spcPts val="240"/>
              </a:spcBef>
              <a:spcAft>
                <a:spcPts val="0"/>
              </a:spcAft>
              <a:buClr>
                <a:schemeClr val="dk1"/>
              </a:buClr>
              <a:buSzPts val="1800"/>
              <a:buChar char="•"/>
              <a:defRPr sz="1200"/>
            </a:lvl6pPr>
            <a:lvl7pPr marL="2133707" lvl="6" indent="-228611" algn="l">
              <a:spcBef>
                <a:spcPts val="240"/>
              </a:spcBef>
              <a:spcAft>
                <a:spcPts val="0"/>
              </a:spcAft>
              <a:buClr>
                <a:schemeClr val="dk1"/>
              </a:buClr>
              <a:buSzPts val="1800"/>
              <a:buChar char="•"/>
              <a:defRPr sz="1200"/>
            </a:lvl7pPr>
            <a:lvl8pPr marL="2438522" lvl="7" indent="-228611" algn="l">
              <a:spcBef>
                <a:spcPts val="240"/>
              </a:spcBef>
              <a:spcAft>
                <a:spcPts val="0"/>
              </a:spcAft>
              <a:buClr>
                <a:schemeClr val="dk1"/>
              </a:buClr>
              <a:buSzPts val="1800"/>
              <a:buChar char="•"/>
              <a:defRPr sz="1200"/>
            </a:lvl8pPr>
            <a:lvl9pPr marL="2743337" lvl="8" indent="-228611" algn="l">
              <a:spcBef>
                <a:spcPts val="240"/>
              </a:spcBef>
              <a:spcAft>
                <a:spcPts val="0"/>
              </a:spcAft>
              <a:buClr>
                <a:schemeClr val="dk1"/>
              </a:buClr>
              <a:buSzPts val="1800"/>
              <a:buChar char="•"/>
              <a:defRPr sz="1200"/>
            </a:lvl9pPr>
          </a:lstStyle>
          <a:p>
            <a:endParaRPr/>
          </a:p>
        </p:txBody>
      </p:sp>
      <p:sp>
        <p:nvSpPr>
          <p:cNvPr id="37" name="Google Shape;37;p43"/>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43"/>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43"/>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31276735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0"/>
        <p:cNvGrpSpPr/>
        <p:nvPr/>
      </p:nvGrpSpPr>
      <p:grpSpPr>
        <a:xfrm>
          <a:off x="0" y="0"/>
          <a:ext cx="0" cy="0"/>
          <a:chOff x="0" y="0"/>
          <a:chExt cx="0" cy="0"/>
        </a:xfrm>
      </p:grpSpPr>
      <p:sp>
        <p:nvSpPr>
          <p:cNvPr id="41" name="Google Shape;41;p44"/>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44"/>
          <p:cNvSpPr txBox="1">
            <a:spLocks noGrp="1"/>
          </p:cNvSpPr>
          <p:nvPr>
            <p:ph type="body" idx="1"/>
          </p:nvPr>
        </p:nvSpPr>
        <p:spPr>
          <a:xfrm>
            <a:off x="304800" y="1023409"/>
            <a:ext cx="2693459" cy="426508"/>
          </a:xfrm>
          <a:prstGeom prst="rect">
            <a:avLst/>
          </a:prstGeom>
          <a:noFill/>
          <a:ln>
            <a:noFill/>
          </a:ln>
        </p:spPr>
        <p:txBody>
          <a:bodyPr spcFirstLastPara="1" wrap="square" lIns="91425" tIns="45700" rIns="91425" bIns="45700" anchor="b" anchorCtr="0">
            <a:normAutofit/>
          </a:bodyPr>
          <a:lstStyle>
            <a:lvl1pPr marL="304815" lvl="0" indent="-152408" algn="l">
              <a:spcBef>
                <a:spcPts val="320"/>
              </a:spcBef>
              <a:spcAft>
                <a:spcPts val="0"/>
              </a:spcAft>
              <a:buClr>
                <a:schemeClr val="dk1"/>
              </a:buClr>
              <a:buSzPts val="2400"/>
              <a:buNone/>
              <a:defRPr sz="1600" b="1"/>
            </a:lvl1pPr>
            <a:lvl2pPr marL="609630" lvl="1" indent="-152408" algn="l">
              <a:spcBef>
                <a:spcPts val="267"/>
              </a:spcBef>
              <a:spcAft>
                <a:spcPts val="0"/>
              </a:spcAft>
              <a:buClr>
                <a:schemeClr val="dk1"/>
              </a:buClr>
              <a:buSzPts val="2000"/>
              <a:buNone/>
              <a:defRPr sz="1333" b="1"/>
            </a:lvl2pPr>
            <a:lvl3pPr marL="914446" lvl="2" indent="-152408" algn="l">
              <a:spcBef>
                <a:spcPts val="240"/>
              </a:spcBef>
              <a:spcAft>
                <a:spcPts val="0"/>
              </a:spcAft>
              <a:buClr>
                <a:schemeClr val="dk1"/>
              </a:buClr>
              <a:buSzPts val="1800"/>
              <a:buNone/>
              <a:defRPr sz="1200" b="1"/>
            </a:lvl3pPr>
            <a:lvl4pPr marL="1219261" lvl="3" indent="-152408" algn="l">
              <a:spcBef>
                <a:spcPts val="213"/>
              </a:spcBef>
              <a:spcAft>
                <a:spcPts val="0"/>
              </a:spcAft>
              <a:buClr>
                <a:schemeClr val="dk1"/>
              </a:buClr>
              <a:buSzPts val="1600"/>
              <a:buNone/>
              <a:defRPr sz="1067" b="1"/>
            </a:lvl4pPr>
            <a:lvl5pPr marL="1524076" lvl="4" indent="-152408" algn="l">
              <a:spcBef>
                <a:spcPts val="213"/>
              </a:spcBef>
              <a:spcAft>
                <a:spcPts val="0"/>
              </a:spcAft>
              <a:buClr>
                <a:schemeClr val="dk1"/>
              </a:buClr>
              <a:buSzPts val="1600"/>
              <a:buNone/>
              <a:defRPr sz="1067" b="1"/>
            </a:lvl5pPr>
            <a:lvl6pPr marL="1828891" lvl="5" indent="-152408" algn="l">
              <a:spcBef>
                <a:spcPts val="213"/>
              </a:spcBef>
              <a:spcAft>
                <a:spcPts val="0"/>
              </a:spcAft>
              <a:buClr>
                <a:schemeClr val="dk1"/>
              </a:buClr>
              <a:buSzPts val="1600"/>
              <a:buNone/>
              <a:defRPr sz="1067" b="1"/>
            </a:lvl6pPr>
            <a:lvl7pPr marL="2133707" lvl="6" indent="-152408" algn="l">
              <a:spcBef>
                <a:spcPts val="213"/>
              </a:spcBef>
              <a:spcAft>
                <a:spcPts val="0"/>
              </a:spcAft>
              <a:buClr>
                <a:schemeClr val="dk1"/>
              </a:buClr>
              <a:buSzPts val="1600"/>
              <a:buNone/>
              <a:defRPr sz="1067" b="1"/>
            </a:lvl7pPr>
            <a:lvl8pPr marL="2438522" lvl="7" indent="-152408" algn="l">
              <a:spcBef>
                <a:spcPts val="213"/>
              </a:spcBef>
              <a:spcAft>
                <a:spcPts val="0"/>
              </a:spcAft>
              <a:buClr>
                <a:schemeClr val="dk1"/>
              </a:buClr>
              <a:buSzPts val="1600"/>
              <a:buNone/>
              <a:defRPr sz="1067" b="1"/>
            </a:lvl8pPr>
            <a:lvl9pPr marL="2743337" lvl="8" indent="-152408" algn="l">
              <a:spcBef>
                <a:spcPts val="213"/>
              </a:spcBef>
              <a:spcAft>
                <a:spcPts val="0"/>
              </a:spcAft>
              <a:buClr>
                <a:schemeClr val="dk1"/>
              </a:buClr>
              <a:buSzPts val="1600"/>
              <a:buNone/>
              <a:defRPr sz="1067" b="1"/>
            </a:lvl9pPr>
          </a:lstStyle>
          <a:p>
            <a:endParaRPr/>
          </a:p>
        </p:txBody>
      </p:sp>
      <p:sp>
        <p:nvSpPr>
          <p:cNvPr id="43" name="Google Shape;43;p44"/>
          <p:cNvSpPr txBox="1">
            <a:spLocks noGrp="1"/>
          </p:cNvSpPr>
          <p:nvPr>
            <p:ph type="body" idx="2"/>
          </p:nvPr>
        </p:nvSpPr>
        <p:spPr>
          <a:xfrm>
            <a:off x="304800" y="1449917"/>
            <a:ext cx="2693459" cy="2634192"/>
          </a:xfrm>
          <a:prstGeom prst="rect">
            <a:avLst/>
          </a:prstGeom>
          <a:noFill/>
          <a:ln>
            <a:noFill/>
          </a:ln>
        </p:spPr>
        <p:txBody>
          <a:bodyPr spcFirstLastPara="1" wrap="square" lIns="91425" tIns="45700" rIns="91425" bIns="45700" anchor="t" anchorCtr="0">
            <a:normAutofit/>
          </a:bodyPr>
          <a:lstStyle>
            <a:lvl1pPr marL="304815" lvl="0" indent="-254013" algn="l">
              <a:spcBef>
                <a:spcPts val="320"/>
              </a:spcBef>
              <a:spcAft>
                <a:spcPts val="0"/>
              </a:spcAft>
              <a:buClr>
                <a:schemeClr val="dk1"/>
              </a:buClr>
              <a:buSzPts val="2400"/>
              <a:buChar char="•"/>
              <a:defRPr sz="1600"/>
            </a:lvl1pPr>
            <a:lvl2pPr marL="609630" lvl="1" indent="-237079" algn="l">
              <a:spcBef>
                <a:spcPts val="267"/>
              </a:spcBef>
              <a:spcAft>
                <a:spcPts val="0"/>
              </a:spcAft>
              <a:buClr>
                <a:schemeClr val="dk1"/>
              </a:buClr>
              <a:buSzPts val="2000"/>
              <a:buChar char="–"/>
              <a:defRPr sz="1333"/>
            </a:lvl2pPr>
            <a:lvl3pPr marL="914446" lvl="2" indent="-228611" algn="l">
              <a:spcBef>
                <a:spcPts val="240"/>
              </a:spcBef>
              <a:spcAft>
                <a:spcPts val="0"/>
              </a:spcAft>
              <a:buClr>
                <a:schemeClr val="dk1"/>
              </a:buClr>
              <a:buSzPts val="1800"/>
              <a:buChar char="•"/>
              <a:defRPr sz="1200"/>
            </a:lvl3pPr>
            <a:lvl4pPr marL="1219261" lvl="3" indent="-220144" algn="l">
              <a:spcBef>
                <a:spcPts val="213"/>
              </a:spcBef>
              <a:spcAft>
                <a:spcPts val="0"/>
              </a:spcAft>
              <a:buClr>
                <a:schemeClr val="dk1"/>
              </a:buClr>
              <a:buSzPts val="1600"/>
              <a:buChar char="–"/>
              <a:defRPr sz="1067"/>
            </a:lvl4pPr>
            <a:lvl5pPr marL="1524076" lvl="4" indent="-220144" algn="l">
              <a:spcBef>
                <a:spcPts val="213"/>
              </a:spcBef>
              <a:spcAft>
                <a:spcPts val="0"/>
              </a:spcAft>
              <a:buClr>
                <a:schemeClr val="dk1"/>
              </a:buClr>
              <a:buSzPts val="1600"/>
              <a:buChar char="»"/>
              <a:defRPr sz="1067"/>
            </a:lvl5pPr>
            <a:lvl6pPr marL="1828891" lvl="5" indent="-220144" algn="l">
              <a:spcBef>
                <a:spcPts val="213"/>
              </a:spcBef>
              <a:spcAft>
                <a:spcPts val="0"/>
              </a:spcAft>
              <a:buClr>
                <a:schemeClr val="dk1"/>
              </a:buClr>
              <a:buSzPts val="1600"/>
              <a:buChar char="•"/>
              <a:defRPr sz="1067"/>
            </a:lvl6pPr>
            <a:lvl7pPr marL="2133707" lvl="6" indent="-220144" algn="l">
              <a:spcBef>
                <a:spcPts val="213"/>
              </a:spcBef>
              <a:spcAft>
                <a:spcPts val="0"/>
              </a:spcAft>
              <a:buClr>
                <a:schemeClr val="dk1"/>
              </a:buClr>
              <a:buSzPts val="1600"/>
              <a:buChar char="•"/>
              <a:defRPr sz="1067"/>
            </a:lvl7pPr>
            <a:lvl8pPr marL="2438522" lvl="7" indent="-220144" algn="l">
              <a:spcBef>
                <a:spcPts val="213"/>
              </a:spcBef>
              <a:spcAft>
                <a:spcPts val="0"/>
              </a:spcAft>
              <a:buClr>
                <a:schemeClr val="dk1"/>
              </a:buClr>
              <a:buSzPts val="1600"/>
              <a:buChar char="•"/>
              <a:defRPr sz="1067"/>
            </a:lvl8pPr>
            <a:lvl9pPr marL="2743337" lvl="8" indent="-220144" algn="l">
              <a:spcBef>
                <a:spcPts val="213"/>
              </a:spcBef>
              <a:spcAft>
                <a:spcPts val="0"/>
              </a:spcAft>
              <a:buClr>
                <a:schemeClr val="dk1"/>
              </a:buClr>
              <a:buSzPts val="1600"/>
              <a:buChar char="•"/>
              <a:defRPr sz="1067"/>
            </a:lvl9pPr>
          </a:lstStyle>
          <a:p>
            <a:endParaRPr/>
          </a:p>
        </p:txBody>
      </p:sp>
      <p:sp>
        <p:nvSpPr>
          <p:cNvPr id="44" name="Google Shape;44;p44"/>
          <p:cNvSpPr txBox="1">
            <a:spLocks noGrp="1"/>
          </p:cNvSpPr>
          <p:nvPr>
            <p:ph type="body" idx="3"/>
          </p:nvPr>
        </p:nvSpPr>
        <p:spPr>
          <a:xfrm>
            <a:off x="3096684" y="1023409"/>
            <a:ext cx="2694517" cy="426508"/>
          </a:xfrm>
          <a:prstGeom prst="rect">
            <a:avLst/>
          </a:prstGeom>
          <a:noFill/>
          <a:ln>
            <a:noFill/>
          </a:ln>
        </p:spPr>
        <p:txBody>
          <a:bodyPr spcFirstLastPara="1" wrap="square" lIns="91425" tIns="45700" rIns="91425" bIns="45700" anchor="b" anchorCtr="0">
            <a:normAutofit/>
          </a:bodyPr>
          <a:lstStyle>
            <a:lvl1pPr marL="304815" lvl="0" indent="-152408" algn="l">
              <a:spcBef>
                <a:spcPts val="320"/>
              </a:spcBef>
              <a:spcAft>
                <a:spcPts val="0"/>
              </a:spcAft>
              <a:buClr>
                <a:schemeClr val="dk1"/>
              </a:buClr>
              <a:buSzPts val="2400"/>
              <a:buNone/>
              <a:defRPr sz="1600" b="1"/>
            </a:lvl1pPr>
            <a:lvl2pPr marL="609630" lvl="1" indent="-152408" algn="l">
              <a:spcBef>
                <a:spcPts val="267"/>
              </a:spcBef>
              <a:spcAft>
                <a:spcPts val="0"/>
              </a:spcAft>
              <a:buClr>
                <a:schemeClr val="dk1"/>
              </a:buClr>
              <a:buSzPts val="2000"/>
              <a:buNone/>
              <a:defRPr sz="1333" b="1"/>
            </a:lvl2pPr>
            <a:lvl3pPr marL="914446" lvl="2" indent="-152408" algn="l">
              <a:spcBef>
                <a:spcPts val="240"/>
              </a:spcBef>
              <a:spcAft>
                <a:spcPts val="0"/>
              </a:spcAft>
              <a:buClr>
                <a:schemeClr val="dk1"/>
              </a:buClr>
              <a:buSzPts val="1800"/>
              <a:buNone/>
              <a:defRPr sz="1200" b="1"/>
            </a:lvl3pPr>
            <a:lvl4pPr marL="1219261" lvl="3" indent="-152408" algn="l">
              <a:spcBef>
                <a:spcPts val="213"/>
              </a:spcBef>
              <a:spcAft>
                <a:spcPts val="0"/>
              </a:spcAft>
              <a:buClr>
                <a:schemeClr val="dk1"/>
              </a:buClr>
              <a:buSzPts val="1600"/>
              <a:buNone/>
              <a:defRPr sz="1067" b="1"/>
            </a:lvl4pPr>
            <a:lvl5pPr marL="1524076" lvl="4" indent="-152408" algn="l">
              <a:spcBef>
                <a:spcPts val="213"/>
              </a:spcBef>
              <a:spcAft>
                <a:spcPts val="0"/>
              </a:spcAft>
              <a:buClr>
                <a:schemeClr val="dk1"/>
              </a:buClr>
              <a:buSzPts val="1600"/>
              <a:buNone/>
              <a:defRPr sz="1067" b="1"/>
            </a:lvl5pPr>
            <a:lvl6pPr marL="1828891" lvl="5" indent="-152408" algn="l">
              <a:spcBef>
                <a:spcPts val="213"/>
              </a:spcBef>
              <a:spcAft>
                <a:spcPts val="0"/>
              </a:spcAft>
              <a:buClr>
                <a:schemeClr val="dk1"/>
              </a:buClr>
              <a:buSzPts val="1600"/>
              <a:buNone/>
              <a:defRPr sz="1067" b="1"/>
            </a:lvl6pPr>
            <a:lvl7pPr marL="2133707" lvl="6" indent="-152408" algn="l">
              <a:spcBef>
                <a:spcPts val="213"/>
              </a:spcBef>
              <a:spcAft>
                <a:spcPts val="0"/>
              </a:spcAft>
              <a:buClr>
                <a:schemeClr val="dk1"/>
              </a:buClr>
              <a:buSzPts val="1600"/>
              <a:buNone/>
              <a:defRPr sz="1067" b="1"/>
            </a:lvl7pPr>
            <a:lvl8pPr marL="2438522" lvl="7" indent="-152408" algn="l">
              <a:spcBef>
                <a:spcPts val="213"/>
              </a:spcBef>
              <a:spcAft>
                <a:spcPts val="0"/>
              </a:spcAft>
              <a:buClr>
                <a:schemeClr val="dk1"/>
              </a:buClr>
              <a:buSzPts val="1600"/>
              <a:buNone/>
              <a:defRPr sz="1067" b="1"/>
            </a:lvl8pPr>
            <a:lvl9pPr marL="2743337" lvl="8" indent="-152408" algn="l">
              <a:spcBef>
                <a:spcPts val="213"/>
              </a:spcBef>
              <a:spcAft>
                <a:spcPts val="0"/>
              </a:spcAft>
              <a:buClr>
                <a:schemeClr val="dk1"/>
              </a:buClr>
              <a:buSzPts val="1600"/>
              <a:buNone/>
              <a:defRPr sz="1067" b="1"/>
            </a:lvl9pPr>
          </a:lstStyle>
          <a:p>
            <a:endParaRPr/>
          </a:p>
        </p:txBody>
      </p:sp>
      <p:sp>
        <p:nvSpPr>
          <p:cNvPr id="45" name="Google Shape;45;p44"/>
          <p:cNvSpPr txBox="1">
            <a:spLocks noGrp="1"/>
          </p:cNvSpPr>
          <p:nvPr>
            <p:ph type="body" idx="4"/>
          </p:nvPr>
        </p:nvSpPr>
        <p:spPr>
          <a:xfrm>
            <a:off x="3096684" y="1449917"/>
            <a:ext cx="2694517" cy="2634192"/>
          </a:xfrm>
          <a:prstGeom prst="rect">
            <a:avLst/>
          </a:prstGeom>
          <a:noFill/>
          <a:ln>
            <a:noFill/>
          </a:ln>
        </p:spPr>
        <p:txBody>
          <a:bodyPr spcFirstLastPara="1" wrap="square" lIns="91425" tIns="45700" rIns="91425" bIns="45700" anchor="t" anchorCtr="0">
            <a:normAutofit/>
          </a:bodyPr>
          <a:lstStyle>
            <a:lvl1pPr marL="304815" lvl="0" indent="-254013" algn="l">
              <a:spcBef>
                <a:spcPts val="320"/>
              </a:spcBef>
              <a:spcAft>
                <a:spcPts val="0"/>
              </a:spcAft>
              <a:buClr>
                <a:schemeClr val="dk1"/>
              </a:buClr>
              <a:buSzPts val="2400"/>
              <a:buChar char="•"/>
              <a:defRPr sz="1600"/>
            </a:lvl1pPr>
            <a:lvl2pPr marL="609630" lvl="1" indent="-237079" algn="l">
              <a:spcBef>
                <a:spcPts val="267"/>
              </a:spcBef>
              <a:spcAft>
                <a:spcPts val="0"/>
              </a:spcAft>
              <a:buClr>
                <a:schemeClr val="dk1"/>
              </a:buClr>
              <a:buSzPts val="2000"/>
              <a:buChar char="–"/>
              <a:defRPr sz="1333"/>
            </a:lvl2pPr>
            <a:lvl3pPr marL="914446" lvl="2" indent="-228611" algn="l">
              <a:spcBef>
                <a:spcPts val="240"/>
              </a:spcBef>
              <a:spcAft>
                <a:spcPts val="0"/>
              </a:spcAft>
              <a:buClr>
                <a:schemeClr val="dk1"/>
              </a:buClr>
              <a:buSzPts val="1800"/>
              <a:buChar char="•"/>
              <a:defRPr sz="1200"/>
            </a:lvl3pPr>
            <a:lvl4pPr marL="1219261" lvl="3" indent="-220144" algn="l">
              <a:spcBef>
                <a:spcPts val="213"/>
              </a:spcBef>
              <a:spcAft>
                <a:spcPts val="0"/>
              </a:spcAft>
              <a:buClr>
                <a:schemeClr val="dk1"/>
              </a:buClr>
              <a:buSzPts val="1600"/>
              <a:buChar char="–"/>
              <a:defRPr sz="1067"/>
            </a:lvl4pPr>
            <a:lvl5pPr marL="1524076" lvl="4" indent="-220144" algn="l">
              <a:spcBef>
                <a:spcPts val="213"/>
              </a:spcBef>
              <a:spcAft>
                <a:spcPts val="0"/>
              </a:spcAft>
              <a:buClr>
                <a:schemeClr val="dk1"/>
              </a:buClr>
              <a:buSzPts val="1600"/>
              <a:buChar char="»"/>
              <a:defRPr sz="1067"/>
            </a:lvl5pPr>
            <a:lvl6pPr marL="1828891" lvl="5" indent="-220144" algn="l">
              <a:spcBef>
                <a:spcPts val="213"/>
              </a:spcBef>
              <a:spcAft>
                <a:spcPts val="0"/>
              </a:spcAft>
              <a:buClr>
                <a:schemeClr val="dk1"/>
              </a:buClr>
              <a:buSzPts val="1600"/>
              <a:buChar char="•"/>
              <a:defRPr sz="1067"/>
            </a:lvl6pPr>
            <a:lvl7pPr marL="2133707" lvl="6" indent="-220144" algn="l">
              <a:spcBef>
                <a:spcPts val="213"/>
              </a:spcBef>
              <a:spcAft>
                <a:spcPts val="0"/>
              </a:spcAft>
              <a:buClr>
                <a:schemeClr val="dk1"/>
              </a:buClr>
              <a:buSzPts val="1600"/>
              <a:buChar char="•"/>
              <a:defRPr sz="1067"/>
            </a:lvl7pPr>
            <a:lvl8pPr marL="2438522" lvl="7" indent="-220144" algn="l">
              <a:spcBef>
                <a:spcPts val="213"/>
              </a:spcBef>
              <a:spcAft>
                <a:spcPts val="0"/>
              </a:spcAft>
              <a:buClr>
                <a:schemeClr val="dk1"/>
              </a:buClr>
              <a:buSzPts val="1600"/>
              <a:buChar char="•"/>
              <a:defRPr sz="1067"/>
            </a:lvl8pPr>
            <a:lvl9pPr marL="2743337" lvl="8" indent="-220144" algn="l">
              <a:spcBef>
                <a:spcPts val="213"/>
              </a:spcBef>
              <a:spcAft>
                <a:spcPts val="0"/>
              </a:spcAft>
              <a:buClr>
                <a:schemeClr val="dk1"/>
              </a:buClr>
              <a:buSzPts val="1600"/>
              <a:buChar char="•"/>
              <a:defRPr sz="1067"/>
            </a:lvl9pPr>
          </a:lstStyle>
          <a:p>
            <a:endParaRPr/>
          </a:p>
        </p:txBody>
      </p:sp>
      <p:sp>
        <p:nvSpPr>
          <p:cNvPr id="46" name="Google Shape;46;p44"/>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44"/>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4"/>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7172367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9"/>
        <p:cNvGrpSpPr/>
        <p:nvPr/>
      </p:nvGrpSpPr>
      <p:grpSpPr>
        <a:xfrm>
          <a:off x="0" y="0"/>
          <a:ext cx="0" cy="0"/>
          <a:chOff x="0" y="0"/>
          <a:chExt cx="0" cy="0"/>
        </a:xfrm>
      </p:grpSpPr>
      <p:sp>
        <p:nvSpPr>
          <p:cNvPr id="50" name="Google Shape;50;p45"/>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5"/>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45"/>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45"/>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28211491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4"/>
        <p:cNvGrpSpPr/>
        <p:nvPr/>
      </p:nvGrpSpPr>
      <p:grpSpPr>
        <a:xfrm>
          <a:off x="0" y="0"/>
          <a:ext cx="0" cy="0"/>
          <a:chOff x="0" y="0"/>
          <a:chExt cx="0" cy="0"/>
        </a:xfrm>
      </p:grpSpPr>
      <p:sp>
        <p:nvSpPr>
          <p:cNvPr id="55" name="Google Shape;55;p46"/>
          <p:cNvSpPr txBox="1">
            <a:spLocks noGrp="1"/>
          </p:cNvSpPr>
          <p:nvPr>
            <p:ph type="title"/>
          </p:nvPr>
        </p:nvSpPr>
        <p:spPr>
          <a:xfrm>
            <a:off x="304800" y="182033"/>
            <a:ext cx="2005542" cy="7747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1333"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46"/>
          <p:cNvSpPr txBox="1">
            <a:spLocks noGrp="1"/>
          </p:cNvSpPr>
          <p:nvPr>
            <p:ph type="body" idx="1"/>
          </p:nvPr>
        </p:nvSpPr>
        <p:spPr>
          <a:xfrm>
            <a:off x="2383367" y="182034"/>
            <a:ext cx="3407833" cy="3902075"/>
          </a:xfrm>
          <a:prstGeom prst="rect">
            <a:avLst/>
          </a:prstGeom>
          <a:noFill/>
          <a:ln>
            <a:noFill/>
          </a:ln>
        </p:spPr>
        <p:txBody>
          <a:bodyPr spcFirstLastPara="1" wrap="square" lIns="91425" tIns="45700" rIns="91425" bIns="45700" anchor="t" anchorCtr="0">
            <a:normAutofit/>
          </a:bodyPr>
          <a:lstStyle>
            <a:lvl1pPr marL="304815" lvl="0" indent="-287881" algn="l">
              <a:spcBef>
                <a:spcPts val="427"/>
              </a:spcBef>
              <a:spcAft>
                <a:spcPts val="0"/>
              </a:spcAft>
              <a:buClr>
                <a:schemeClr val="dk1"/>
              </a:buClr>
              <a:buSzPts val="3200"/>
              <a:buChar char="•"/>
              <a:defRPr sz="2133"/>
            </a:lvl1pPr>
            <a:lvl2pPr marL="609630" lvl="1" indent="-270947" algn="l">
              <a:spcBef>
                <a:spcPts val="373"/>
              </a:spcBef>
              <a:spcAft>
                <a:spcPts val="0"/>
              </a:spcAft>
              <a:buClr>
                <a:schemeClr val="dk1"/>
              </a:buClr>
              <a:buSzPts val="2800"/>
              <a:buChar char="–"/>
              <a:defRPr sz="1867"/>
            </a:lvl2pPr>
            <a:lvl3pPr marL="914446" lvl="2" indent="-254013" algn="l">
              <a:spcBef>
                <a:spcPts val="320"/>
              </a:spcBef>
              <a:spcAft>
                <a:spcPts val="0"/>
              </a:spcAft>
              <a:buClr>
                <a:schemeClr val="dk1"/>
              </a:buClr>
              <a:buSzPts val="2400"/>
              <a:buChar char="•"/>
              <a:defRPr sz="1600"/>
            </a:lvl3pPr>
            <a:lvl4pPr marL="1219261" lvl="3" indent="-237079" algn="l">
              <a:spcBef>
                <a:spcPts val="267"/>
              </a:spcBef>
              <a:spcAft>
                <a:spcPts val="0"/>
              </a:spcAft>
              <a:buClr>
                <a:schemeClr val="dk1"/>
              </a:buClr>
              <a:buSzPts val="2000"/>
              <a:buChar char="–"/>
              <a:defRPr sz="1333"/>
            </a:lvl4pPr>
            <a:lvl5pPr marL="1524076" lvl="4" indent="-237079" algn="l">
              <a:spcBef>
                <a:spcPts val="267"/>
              </a:spcBef>
              <a:spcAft>
                <a:spcPts val="0"/>
              </a:spcAft>
              <a:buClr>
                <a:schemeClr val="dk1"/>
              </a:buClr>
              <a:buSzPts val="2000"/>
              <a:buChar char="»"/>
              <a:defRPr sz="1333"/>
            </a:lvl5pPr>
            <a:lvl6pPr marL="1828891" lvl="5" indent="-237079" algn="l">
              <a:spcBef>
                <a:spcPts val="267"/>
              </a:spcBef>
              <a:spcAft>
                <a:spcPts val="0"/>
              </a:spcAft>
              <a:buClr>
                <a:schemeClr val="dk1"/>
              </a:buClr>
              <a:buSzPts val="2000"/>
              <a:buChar char="•"/>
              <a:defRPr sz="1333"/>
            </a:lvl6pPr>
            <a:lvl7pPr marL="2133707" lvl="6" indent="-237079" algn="l">
              <a:spcBef>
                <a:spcPts val="267"/>
              </a:spcBef>
              <a:spcAft>
                <a:spcPts val="0"/>
              </a:spcAft>
              <a:buClr>
                <a:schemeClr val="dk1"/>
              </a:buClr>
              <a:buSzPts val="2000"/>
              <a:buChar char="•"/>
              <a:defRPr sz="1333"/>
            </a:lvl7pPr>
            <a:lvl8pPr marL="2438522" lvl="7" indent="-237079" algn="l">
              <a:spcBef>
                <a:spcPts val="267"/>
              </a:spcBef>
              <a:spcAft>
                <a:spcPts val="0"/>
              </a:spcAft>
              <a:buClr>
                <a:schemeClr val="dk1"/>
              </a:buClr>
              <a:buSzPts val="2000"/>
              <a:buChar char="•"/>
              <a:defRPr sz="1333"/>
            </a:lvl8pPr>
            <a:lvl9pPr marL="2743337" lvl="8" indent="-237079" algn="l">
              <a:spcBef>
                <a:spcPts val="267"/>
              </a:spcBef>
              <a:spcAft>
                <a:spcPts val="0"/>
              </a:spcAft>
              <a:buClr>
                <a:schemeClr val="dk1"/>
              </a:buClr>
              <a:buSzPts val="2000"/>
              <a:buChar char="•"/>
              <a:defRPr sz="1333"/>
            </a:lvl9pPr>
          </a:lstStyle>
          <a:p>
            <a:endParaRPr/>
          </a:p>
        </p:txBody>
      </p:sp>
      <p:sp>
        <p:nvSpPr>
          <p:cNvPr id="57" name="Google Shape;57;p46"/>
          <p:cNvSpPr txBox="1">
            <a:spLocks noGrp="1"/>
          </p:cNvSpPr>
          <p:nvPr>
            <p:ph type="body" idx="2"/>
          </p:nvPr>
        </p:nvSpPr>
        <p:spPr>
          <a:xfrm>
            <a:off x="304800" y="956734"/>
            <a:ext cx="2005542" cy="3127375"/>
          </a:xfrm>
          <a:prstGeom prst="rect">
            <a:avLst/>
          </a:prstGeom>
          <a:noFill/>
          <a:ln>
            <a:noFill/>
          </a:ln>
        </p:spPr>
        <p:txBody>
          <a:bodyPr spcFirstLastPara="1" wrap="square" lIns="91425" tIns="45700" rIns="91425" bIns="45700" anchor="t" anchorCtr="0">
            <a:normAutofit/>
          </a:bodyPr>
          <a:lstStyle>
            <a:lvl1pPr marL="304815" lvl="0" indent="-152408" algn="l">
              <a:spcBef>
                <a:spcPts val="187"/>
              </a:spcBef>
              <a:spcAft>
                <a:spcPts val="0"/>
              </a:spcAft>
              <a:buClr>
                <a:schemeClr val="dk1"/>
              </a:buClr>
              <a:buSzPts val="1400"/>
              <a:buNone/>
              <a:defRPr sz="933"/>
            </a:lvl1pPr>
            <a:lvl2pPr marL="609630" lvl="1" indent="-152408" algn="l">
              <a:spcBef>
                <a:spcPts val="160"/>
              </a:spcBef>
              <a:spcAft>
                <a:spcPts val="0"/>
              </a:spcAft>
              <a:buClr>
                <a:schemeClr val="dk1"/>
              </a:buClr>
              <a:buSzPts val="1200"/>
              <a:buNone/>
              <a:defRPr sz="800"/>
            </a:lvl2pPr>
            <a:lvl3pPr marL="914446" lvl="2" indent="-152408" algn="l">
              <a:spcBef>
                <a:spcPts val="133"/>
              </a:spcBef>
              <a:spcAft>
                <a:spcPts val="0"/>
              </a:spcAft>
              <a:buClr>
                <a:schemeClr val="dk1"/>
              </a:buClr>
              <a:buSzPts val="1000"/>
              <a:buNone/>
              <a:defRPr sz="667"/>
            </a:lvl3pPr>
            <a:lvl4pPr marL="1219261" lvl="3" indent="-152408" algn="l">
              <a:spcBef>
                <a:spcPts val="120"/>
              </a:spcBef>
              <a:spcAft>
                <a:spcPts val="0"/>
              </a:spcAft>
              <a:buClr>
                <a:schemeClr val="dk1"/>
              </a:buClr>
              <a:buSzPts val="900"/>
              <a:buNone/>
              <a:defRPr sz="600"/>
            </a:lvl4pPr>
            <a:lvl5pPr marL="1524076" lvl="4" indent="-152408" algn="l">
              <a:spcBef>
                <a:spcPts val="120"/>
              </a:spcBef>
              <a:spcAft>
                <a:spcPts val="0"/>
              </a:spcAft>
              <a:buClr>
                <a:schemeClr val="dk1"/>
              </a:buClr>
              <a:buSzPts val="900"/>
              <a:buNone/>
              <a:defRPr sz="600"/>
            </a:lvl5pPr>
            <a:lvl6pPr marL="1828891" lvl="5" indent="-152408" algn="l">
              <a:spcBef>
                <a:spcPts val="120"/>
              </a:spcBef>
              <a:spcAft>
                <a:spcPts val="0"/>
              </a:spcAft>
              <a:buClr>
                <a:schemeClr val="dk1"/>
              </a:buClr>
              <a:buSzPts val="900"/>
              <a:buNone/>
              <a:defRPr sz="600"/>
            </a:lvl6pPr>
            <a:lvl7pPr marL="2133707" lvl="6" indent="-152408" algn="l">
              <a:spcBef>
                <a:spcPts val="120"/>
              </a:spcBef>
              <a:spcAft>
                <a:spcPts val="0"/>
              </a:spcAft>
              <a:buClr>
                <a:schemeClr val="dk1"/>
              </a:buClr>
              <a:buSzPts val="900"/>
              <a:buNone/>
              <a:defRPr sz="600"/>
            </a:lvl7pPr>
            <a:lvl8pPr marL="2438522" lvl="7" indent="-152408" algn="l">
              <a:spcBef>
                <a:spcPts val="120"/>
              </a:spcBef>
              <a:spcAft>
                <a:spcPts val="0"/>
              </a:spcAft>
              <a:buClr>
                <a:schemeClr val="dk1"/>
              </a:buClr>
              <a:buSzPts val="900"/>
              <a:buNone/>
              <a:defRPr sz="600"/>
            </a:lvl8pPr>
            <a:lvl9pPr marL="2743337" lvl="8" indent="-152408" algn="l">
              <a:spcBef>
                <a:spcPts val="120"/>
              </a:spcBef>
              <a:spcAft>
                <a:spcPts val="0"/>
              </a:spcAft>
              <a:buClr>
                <a:schemeClr val="dk1"/>
              </a:buClr>
              <a:buSzPts val="900"/>
              <a:buNone/>
              <a:defRPr sz="600"/>
            </a:lvl9pPr>
          </a:lstStyle>
          <a:p>
            <a:endParaRPr/>
          </a:p>
        </p:txBody>
      </p:sp>
      <p:sp>
        <p:nvSpPr>
          <p:cNvPr id="58" name="Google Shape;58;p46"/>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46"/>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46"/>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8567187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1"/>
        <p:cNvGrpSpPr/>
        <p:nvPr/>
      </p:nvGrpSpPr>
      <p:grpSpPr>
        <a:xfrm>
          <a:off x="0" y="0"/>
          <a:ext cx="0" cy="0"/>
          <a:chOff x="0" y="0"/>
          <a:chExt cx="0" cy="0"/>
        </a:xfrm>
      </p:grpSpPr>
      <p:sp>
        <p:nvSpPr>
          <p:cNvPr id="62" name="Google Shape;62;p47"/>
          <p:cNvSpPr txBox="1">
            <a:spLocks noGrp="1"/>
          </p:cNvSpPr>
          <p:nvPr>
            <p:ph type="title"/>
          </p:nvPr>
        </p:nvSpPr>
        <p:spPr>
          <a:xfrm>
            <a:off x="1194859" y="3200400"/>
            <a:ext cx="3657600" cy="377825"/>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1333"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47"/>
          <p:cNvSpPr>
            <a:spLocks noGrp="1"/>
          </p:cNvSpPr>
          <p:nvPr>
            <p:ph type="pic" idx="2"/>
          </p:nvPr>
        </p:nvSpPr>
        <p:spPr>
          <a:xfrm>
            <a:off x="1194859" y="408517"/>
            <a:ext cx="3657600" cy="2743200"/>
          </a:xfrm>
          <a:prstGeom prst="rect">
            <a:avLst/>
          </a:prstGeom>
          <a:noFill/>
          <a:ln>
            <a:noFill/>
          </a:ln>
        </p:spPr>
      </p:sp>
      <p:sp>
        <p:nvSpPr>
          <p:cNvPr id="64" name="Google Shape;64;p47"/>
          <p:cNvSpPr txBox="1">
            <a:spLocks noGrp="1"/>
          </p:cNvSpPr>
          <p:nvPr>
            <p:ph type="body" idx="1"/>
          </p:nvPr>
        </p:nvSpPr>
        <p:spPr>
          <a:xfrm>
            <a:off x="1194859" y="3578225"/>
            <a:ext cx="3657600" cy="536575"/>
          </a:xfrm>
          <a:prstGeom prst="rect">
            <a:avLst/>
          </a:prstGeom>
          <a:noFill/>
          <a:ln>
            <a:noFill/>
          </a:ln>
        </p:spPr>
        <p:txBody>
          <a:bodyPr spcFirstLastPara="1" wrap="square" lIns="91425" tIns="45700" rIns="91425" bIns="45700" anchor="t" anchorCtr="0">
            <a:normAutofit/>
          </a:bodyPr>
          <a:lstStyle>
            <a:lvl1pPr marL="304815" lvl="0" indent="-152408" algn="l">
              <a:spcBef>
                <a:spcPts val="187"/>
              </a:spcBef>
              <a:spcAft>
                <a:spcPts val="0"/>
              </a:spcAft>
              <a:buClr>
                <a:schemeClr val="dk1"/>
              </a:buClr>
              <a:buSzPts val="1400"/>
              <a:buNone/>
              <a:defRPr sz="933"/>
            </a:lvl1pPr>
            <a:lvl2pPr marL="609630" lvl="1" indent="-152408" algn="l">
              <a:spcBef>
                <a:spcPts val="160"/>
              </a:spcBef>
              <a:spcAft>
                <a:spcPts val="0"/>
              </a:spcAft>
              <a:buClr>
                <a:schemeClr val="dk1"/>
              </a:buClr>
              <a:buSzPts val="1200"/>
              <a:buNone/>
              <a:defRPr sz="800"/>
            </a:lvl2pPr>
            <a:lvl3pPr marL="914446" lvl="2" indent="-152408" algn="l">
              <a:spcBef>
                <a:spcPts val="133"/>
              </a:spcBef>
              <a:spcAft>
                <a:spcPts val="0"/>
              </a:spcAft>
              <a:buClr>
                <a:schemeClr val="dk1"/>
              </a:buClr>
              <a:buSzPts val="1000"/>
              <a:buNone/>
              <a:defRPr sz="667"/>
            </a:lvl3pPr>
            <a:lvl4pPr marL="1219261" lvl="3" indent="-152408" algn="l">
              <a:spcBef>
                <a:spcPts val="120"/>
              </a:spcBef>
              <a:spcAft>
                <a:spcPts val="0"/>
              </a:spcAft>
              <a:buClr>
                <a:schemeClr val="dk1"/>
              </a:buClr>
              <a:buSzPts val="900"/>
              <a:buNone/>
              <a:defRPr sz="600"/>
            </a:lvl4pPr>
            <a:lvl5pPr marL="1524076" lvl="4" indent="-152408" algn="l">
              <a:spcBef>
                <a:spcPts val="120"/>
              </a:spcBef>
              <a:spcAft>
                <a:spcPts val="0"/>
              </a:spcAft>
              <a:buClr>
                <a:schemeClr val="dk1"/>
              </a:buClr>
              <a:buSzPts val="900"/>
              <a:buNone/>
              <a:defRPr sz="600"/>
            </a:lvl5pPr>
            <a:lvl6pPr marL="1828891" lvl="5" indent="-152408" algn="l">
              <a:spcBef>
                <a:spcPts val="120"/>
              </a:spcBef>
              <a:spcAft>
                <a:spcPts val="0"/>
              </a:spcAft>
              <a:buClr>
                <a:schemeClr val="dk1"/>
              </a:buClr>
              <a:buSzPts val="900"/>
              <a:buNone/>
              <a:defRPr sz="600"/>
            </a:lvl6pPr>
            <a:lvl7pPr marL="2133707" lvl="6" indent="-152408" algn="l">
              <a:spcBef>
                <a:spcPts val="120"/>
              </a:spcBef>
              <a:spcAft>
                <a:spcPts val="0"/>
              </a:spcAft>
              <a:buClr>
                <a:schemeClr val="dk1"/>
              </a:buClr>
              <a:buSzPts val="900"/>
              <a:buNone/>
              <a:defRPr sz="600"/>
            </a:lvl7pPr>
            <a:lvl8pPr marL="2438522" lvl="7" indent="-152408" algn="l">
              <a:spcBef>
                <a:spcPts val="120"/>
              </a:spcBef>
              <a:spcAft>
                <a:spcPts val="0"/>
              </a:spcAft>
              <a:buClr>
                <a:schemeClr val="dk1"/>
              </a:buClr>
              <a:buSzPts val="900"/>
              <a:buNone/>
              <a:defRPr sz="600"/>
            </a:lvl8pPr>
            <a:lvl9pPr marL="2743337" lvl="8" indent="-152408" algn="l">
              <a:spcBef>
                <a:spcPts val="120"/>
              </a:spcBef>
              <a:spcAft>
                <a:spcPts val="0"/>
              </a:spcAft>
              <a:buClr>
                <a:schemeClr val="dk1"/>
              </a:buClr>
              <a:buSzPts val="900"/>
              <a:buNone/>
              <a:defRPr sz="600"/>
            </a:lvl9pPr>
          </a:lstStyle>
          <a:p>
            <a:endParaRPr/>
          </a:p>
        </p:txBody>
      </p:sp>
      <p:sp>
        <p:nvSpPr>
          <p:cNvPr id="65" name="Google Shape;65;p4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4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4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410863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8"/>
        <p:cNvGrpSpPr/>
        <p:nvPr/>
      </p:nvGrpSpPr>
      <p:grpSpPr>
        <a:xfrm>
          <a:off x="0" y="0"/>
          <a:ext cx="0" cy="0"/>
          <a:chOff x="0" y="0"/>
          <a:chExt cx="0" cy="0"/>
        </a:xfrm>
      </p:grpSpPr>
      <p:sp>
        <p:nvSpPr>
          <p:cNvPr id="69" name="Google Shape;69;p48"/>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48"/>
          <p:cNvSpPr txBox="1">
            <a:spLocks noGrp="1"/>
          </p:cNvSpPr>
          <p:nvPr>
            <p:ph type="body" idx="1"/>
          </p:nvPr>
        </p:nvSpPr>
        <p:spPr>
          <a:xfrm rot="5400000">
            <a:off x="1539346" y="-167745"/>
            <a:ext cx="3017309" cy="5486400"/>
          </a:xfrm>
          <a:prstGeom prst="rect">
            <a:avLst/>
          </a:prstGeom>
          <a:noFill/>
          <a:ln>
            <a:noFill/>
          </a:ln>
        </p:spPr>
        <p:txBody>
          <a:bodyPr spcFirstLastPara="1" wrap="square" lIns="91425" tIns="45700" rIns="91425" bIns="45700" anchor="t" anchorCtr="0">
            <a:normAutofit/>
          </a:bodyPr>
          <a:lstStyle>
            <a:lvl1pPr marL="304815" lvl="0" indent="-228611" algn="l">
              <a:spcBef>
                <a:spcPts val="240"/>
              </a:spcBef>
              <a:spcAft>
                <a:spcPts val="0"/>
              </a:spcAft>
              <a:buClr>
                <a:schemeClr val="dk1"/>
              </a:buClr>
              <a:buSzPts val="1800"/>
              <a:buChar char="•"/>
              <a:defRPr/>
            </a:lvl1pPr>
            <a:lvl2pPr marL="609630" lvl="1" indent="-228611" algn="l">
              <a:spcBef>
                <a:spcPts val="240"/>
              </a:spcBef>
              <a:spcAft>
                <a:spcPts val="0"/>
              </a:spcAft>
              <a:buClr>
                <a:schemeClr val="dk1"/>
              </a:buClr>
              <a:buSzPts val="1800"/>
              <a:buChar char="–"/>
              <a:defRPr/>
            </a:lvl2pPr>
            <a:lvl3pPr marL="914446" lvl="2" indent="-228611" algn="l">
              <a:spcBef>
                <a:spcPts val="240"/>
              </a:spcBef>
              <a:spcAft>
                <a:spcPts val="0"/>
              </a:spcAft>
              <a:buClr>
                <a:schemeClr val="dk1"/>
              </a:buClr>
              <a:buSzPts val="1800"/>
              <a:buChar char="•"/>
              <a:defRPr/>
            </a:lvl3pPr>
            <a:lvl4pPr marL="1219261" lvl="3" indent="-228611" algn="l">
              <a:spcBef>
                <a:spcPts val="240"/>
              </a:spcBef>
              <a:spcAft>
                <a:spcPts val="0"/>
              </a:spcAft>
              <a:buClr>
                <a:schemeClr val="dk1"/>
              </a:buClr>
              <a:buSzPts val="1800"/>
              <a:buChar char="–"/>
              <a:defRPr/>
            </a:lvl4pPr>
            <a:lvl5pPr marL="1524076" lvl="4" indent="-228611" algn="l">
              <a:spcBef>
                <a:spcPts val="240"/>
              </a:spcBef>
              <a:spcAft>
                <a:spcPts val="0"/>
              </a:spcAft>
              <a:buClr>
                <a:schemeClr val="dk1"/>
              </a:buClr>
              <a:buSzPts val="1800"/>
              <a:buChar char="»"/>
              <a:defRPr/>
            </a:lvl5pPr>
            <a:lvl6pPr marL="1828891" lvl="5" indent="-228611" algn="l">
              <a:spcBef>
                <a:spcPts val="240"/>
              </a:spcBef>
              <a:spcAft>
                <a:spcPts val="0"/>
              </a:spcAft>
              <a:buClr>
                <a:schemeClr val="dk1"/>
              </a:buClr>
              <a:buSzPts val="1800"/>
              <a:buChar char="•"/>
              <a:defRPr/>
            </a:lvl6pPr>
            <a:lvl7pPr marL="2133707" lvl="6" indent="-228611" algn="l">
              <a:spcBef>
                <a:spcPts val="240"/>
              </a:spcBef>
              <a:spcAft>
                <a:spcPts val="0"/>
              </a:spcAft>
              <a:buClr>
                <a:schemeClr val="dk1"/>
              </a:buClr>
              <a:buSzPts val="1800"/>
              <a:buChar char="•"/>
              <a:defRPr/>
            </a:lvl7pPr>
            <a:lvl8pPr marL="2438522" lvl="7" indent="-228611" algn="l">
              <a:spcBef>
                <a:spcPts val="240"/>
              </a:spcBef>
              <a:spcAft>
                <a:spcPts val="0"/>
              </a:spcAft>
              <a:buClr>
                <a:schemeClr val="dk1"/>
              </a:buClr>
              <a:buSzPts val="1800"/>
              <a:buChar char="•"/>
              <a:defRPr/>
            </a:lvl8pPr>
            <a:lvl9pPr marL="2743337" lvl="8" indent="-228611" algn="l">
              <a:spcBef>
                <a:spcPts val="240"/>
              </a:spcBef>
              <a:spcAft>
                <a:spcPts val="0"/>
              </a:spcAft>
              <a:buClr>
                <a:schemeClr val="dk1"/>
              </a:buClr>
              <a:buSzPts val="1800"/>
              <a:buChar char="•"/>
              <a:defRPr/>
            </a:lvl9pPr>
          </a:lstStyle>
          <a:p>
            <a:endParaRPr/>
          </a:p>
        </p:txBody>
      </p:sp>
      <p:sp>
        <p:nvSpPr>
          <p:cNvPr id="71" name="Google Shape;71;p48"/>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48"/>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48"/>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8539305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4"/>
        <p:cNvGrpSpPr/>
        <p:nvPr/>
      </p:nvGrpSpPr>
      <p:grpSpPr>
        <a:xfrm>
          <a:off x="0" y="0"/>
          <a:ext cx="0" cy="0"/>
          <a:chOff x="0" y="0"/>
          <a:chExt cx="0" cy="0"/>
        </a:xfrm>
      </p:grpSpPr>
      <p:sp>
        <p:nvSpPr>
          <p:cNvPr id="75" name="Google Shape;75;p49"/>
          <p:cNvSpPr txBox="1">
            <a:spLocks noGrp="1"/>
          </p:cNvSpPr>
          <p:nvPr>
            <p:ph type="title"/>
          </p:nvPr>
        </p:nvSpPr>
        <p:spPr>
          <a:xfrm rot="5400000">
            <a:off x="3154892" y="1447801"/>
            <a:ext cx="3901017" cy="13716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49"/>
          <p:cNvSpPr txBox="1">
            <a:spLocks noGrp="1"/>
          </p:cNvSpPr>
          <p:nvPr>
            <p:ph type="body" idx="1"/>
          </p:nvPr>
        </p:nvSpPr>
        <p:spPr>
          <a:xfrm rot="5400000">
            <a:off x="360892" y="127000"/>
            <a:ext cx="3901017" cy="4013200"/>
          </a:xfrm>
          <a:prstGeom prst="rect">
            <a:avLst/>
          </a:prstGeom>
          <a:noFill/>
          <a:ln>
            <a:noFill/>
          </a:ln>
        </p:spPr>
        <p:txBody>
          <a:bodyPr spcFirstLastPara="1" wrap="square" lIns="91425" tIns="45700" rIns="91425" bIns="45700" anchor="t" anchorCtr="0">
            <a:normAutofit/>
          </a:bodyPr>
          <a:lstStyle>
            <a:lvl1pPr marL="304815" lvl="0" indent="-228611" algn="l">
              <a:spcBef>
                <a:spcPts val="240"/>
              </a:spcBef>
              <a:spcAft>
                <a:spcPts val="0"/>
              </a:spcAft>
              <a:buClr>
                <a:schemeClr val="dk1"/>
              </a:buClr>
              <a:buSzPts val="1800"/>
              <a:buChar char="•"/>
              <a:defRPr/>
            </a:lvl1pPr>
            <a:lvl2pPr marL="609630" lvl="1" indent="-228611" algn="l">
              <a:spcBef>
                <a:spcPts val="240"/>
              </a:spcBef>
              <a:spcAft>
                <a:spcPts val="0"/>
              </a:spcAft>
              <a:buClr>
                <a:schemeClr val="dk1"/>
              </a:buClr>
              <a:buSzPts val="1800"/>
              <a:buChar char="–"/>
              <a:defRPr/>
            </a:lvl2pPr>
            <a:lvl3pPr marL="914446" lvl="2" indent="-228611" algn="l">
              <a:spcBef>
                <a:spcPts val="240"/>
              </a:spcBef>
              <a:spcAft>
                <a:spcPts val="0"/>
              </a:spcAft>
              <a:buClr>
                <a:schemeClr val="dk1"/>
              </a:buClr>
              <a:buSzPts val="1800"/>
              <a:buChar char="•"/>
              <a:defRPr/>
            </a:lvl3pPr>
            <a:lvl4pPr marL="1219261" lvl="3" indent="-228611" algn="l">
              <a:spcBef>
                <a:spcPts val="240"/>
              </a:spcBef>
              <a:spcAft>
                <a:spcPts val="0"/>
              </a:spcAft>
              <a:buClr>
                <a:schemeClr val="dk1"/>
              </a:buClr>
              <a:buSzPts val="1800"/>
              <a:buChar char="–"/>
              <a:defRPr/>
            </a:lvl4pPr>
            <a:lvl5pPr marL="1524076" lvl="4" indent="-228611" algn="l">
              <a:spcBef>
                <a:spcPts val="240"/>
              </a:spcBef>
              <a:spcAft>
                <a:spcPts val="0"/>
              </a:spcAft>
              <a:buClr>
                <a:schemeClr val="dk1"/>
              </a:buClr>
              <a:buSzPts val="1800"/>
              <a:buChar char="»"/>
              <a:defRPr/>
            </a:lvl5pPr>
            <a:lvl6pPr marL="1828891" lvl="5" indent="-228611" algn="l">
              <a:spcBef>
                <a:spcPts val="240"/>
              </a:spcBef>
              <a:spcAft>
                <a:spcPts val="0"/>
              </a:spcAft>
              <a:buClr>
                <a:schemeClr val="dk1"/>
              </a:buClr>
              <a:buSzPts val="1800"/>
              <a:buChar char="•"/>
              <a:defRPr/>
            </a:lvl6pPr>
            <a:lvl7pPr marL="2133707" lvl="6" indent="-228611" algn="l">
              <a:spcBef>
                <a:spcPts val="240"/>
              </a:spcBef>
              <a:spcAft>
                <a:spcPts val="0"/>
              </a:spcAft>
              <a:buClr>
                <a:schemeClr val="dk1"/>
              </a:buClr>
              <a:buSzPts val="1800"/>
              <a:buChar char="•"/>
              <a:defRPr/>
            </a:lvl7pPr>
            <a:lvl8pPr marL="2438522" lvl="7" indent="-228611" algn="l">
              <a:spcBef>
                <a:spcPts val="240"/>
              </a:spcBef>
              <a:spcAft>
                <a:spcPts val="0"/>
              </a:spcAft>
              <a:buClr>
                <a:schemeClr val="dk1"/>
              </a:buClr>
              <a:buSzPts val="1800"/>
              <a:buChar char="•"/>
              <a:defRPr/>
            </a:lvl8pPr>
            <a:lvl9pPr marL="2743337" lvl="8" indent="-228611" algn="l">
              <a:spcBef>
                <a:spcPts val="240"/>
              </a:spcBef>
              <a:spcAft>
                <a:spcPts val="0"/>
              </a:spcAft>
              <a:buClr>
                <a:schemeClr val="dk1"/>
              </a:buClr>
              <a:buSzPts val="1800"/>
              <a:buChar char="•"/>
              <a:defRPr/>
            </a:lvl9pPr>
          </a:lstStyle>
          <a:p>
            <a:endParaRPr/>
          </a:p>
        </p:txBody>
      </p:sp>
      <p:sp>
        <p:nvSpPr>
          <p:cNvPr id="77" name="Google Shape;77;p49"/>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9"/>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9"/>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485570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2D1D678-29AA-535D-6D1E-78BFA5DE3B41}"/>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EC742CE5-2240-F91A-4BF7-393C8C0E4AE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99EBF030-CFF2-57AB-2910-798FEDCDADA8}"/>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09D4ED00-66C3-748B-5CC9-BC428414EFA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6A590CAC-7B0D-6DAA-8DE2-7068553506A2}"/>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20927378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871115A-6423-5434-0FF2-D27CF385E83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C7F2FF4A-1753-F608-C7BE-29F61501B3E0}"/>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B521A0DC-1059-A025-4CB3-69ED4AEBCD53}"/>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2374B64F-B2BC-941F-30F1-F6CB823ACB74}"/>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6" name="Segnaposto piè di pagina 5">
            <a:extLst>
              <a:ext uri="{FF2B5EF4-FFF2-40B4-BE49-F238E27FC236}">
                <a16:creationId xmlns:a16="http://schemas.microsoft.com/office/drawing/2014/main" id="{ACF27298-2D3D-A7A9-AF4E-F5C44942A483}"/>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92043BF-BF2E-8813-BE8D-DA211C064A53}"/>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2255687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9BBC2F7-BE78-D630-5844-750CF72562B2}"/>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EF2E047F-6FAC-E346-D8ED-D4D531B988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BDE7751D-5758-7898-D82D-C382BB69BB2C}"/>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212B7772-8C25-4469-E416-B3B6463563A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E210483D-F6C5-9D40-E141-9F4504EAEFE2}"/>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34815CEA-D1D3-0B86-0D89-BFE6AACB508B}"/>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8" name="Segnaposto piè di pagina 7">
            <a:extLst>
              <a:ext uri="{FF2B5EF4-FFF2-40B4-BE49-F238E27FC236}">
                <a16:creationId xmlns:a16="http://schemas.microsoft.com/office/drawing/2014/main" id="{463BEDF7-3444-17A4-A9E8-818DEAA99838}"/>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9F765C65-9226-FA3E-DD7F-2853266939A1}"/>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1600938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99135C3-C208-4998-6DF6-2CE9ACCA65D4}"/>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EC58A601-4C93-2913-FBBE-3990817C858D}"/>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4" name="Segnaposto piè di pagina 3">
            <a:extLst>
              <a:ext uri="{FF2B5EF4-FFF2-40B4-BE49-F238E27FC236}">
                <a16:creationId xmlns:a16="http://schemas.microsoft.com/office/drawing/2014/main" id="{B8CDE24B-852E-BA3F-BB4D-6CE0F6905258}"/>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D441462F-27D4-F570-E08D-0B66AB4FC7D8}"/>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29067574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A43E2E18-29A9-1A8A-915E-C035C379D506}"/>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3" name="Segnaposto piè di pagina 2">
            <a:extLst>
              <a:ext uri="{FF2B5EF4-FFF2-40B4-BE49-F238E27FC236}">
                <a16:creationId xmlns:a16="http://schemas.microsoft.com/office/drawing/2014/main" id="{5B6681AD-7DB3-F324-DD84-F0589116D9E9}"/>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8D232116-DBB3-F171-DED8-2779D4A28B28}"/>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3440443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8BB1A7F-6391-AA21-5F87-E1571828E60B}"/>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987CD10-CD42-3D26-5C3C-BCE2E1D935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4D308815-A0D7-6B27-B7B1-790EE19EDD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A82CA826-6A5D-0E3F-4A1A-AB31551EBD6D}"/>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6" name="Segnaposto piè di pagina 5">
            <a:extLst>
              <a:ext uri="{FF2B5EF4-FFF2-40B4-BE49-F238E27FC236}">
                <a16:creationId xmlns:a16="http://schemas.microsoft.com/office/drawing/2014/main" id="{CDAE1CF0-17C6-26E9-F5D3-41BB1D68E8F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A2D8155C-7D43-3F50-C5AB-ACFD654FA625}"/>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3035358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3E1C41-64F5-C407-67FD-0365CC080A5F}"/>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50B869C2-E23F-8E8D-0FEB-22A3B126F3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51C16B25-53DD-BB47-78BC-5E1C9480CE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107D7F5C-A359-44B0-405F-955F334DF495}"/>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6" name="Segnaposto piè di pagina 5">
            <a:extLst>
              <a:ext uri="{FF2B5EF4-FFF2-40B4-BE49-F238E27FC236}">
                <a16:creationId xmlns:a16="http://schemas.microsoft.com/office/drawing/2014/main" id="{8FC3A599-2E23-8E68-3762-737986BC54E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97A15A55-D6D8-0EBD-AAA4-D8291474D776}"/>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21924710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A92F3562-BA87-ED72-EB0E-3ACC2FDA4B1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Haga clic para modificar el estilo del título del esquema</a:t>
            </a:r>
          </a:p>
        </p:txBody>
      </p:sp>
      <p:sp>
        <p:nvSpPr>
          <p:cNvPr id="3" name="Segnaposto testo 2">
            <a:extLst>
              <a:ext uri="{FF2B5EF4-FFF2-40B4-BE49-F238E27FC236}">
                <a16:creationId xmlns:a16="http://schemas.microsoft.com/office/drawing/2014/main" id="{52C278FE-38D7-0928-0476-2AB2651F02A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Haga clic para modificar el texto del esquema</a:t>
            </a:r>
          </a:p>
          <a:p>
            <a:pPr lvl="1"/>
            <a:r>
              <a:rPr lang="it-IT"/>
              <a:t>Segundo nivel</a:t>
            </a:r>
          </a:p>
          <a:p>
            <a:pPr lvl="2"/>
            <a:r>
              <a:rPr lang="it-IT"/>
              <a:t>Terzo livello</a:t>
            </a:r>
          </a:p>
          <a:p>
            <a:pPr lvl="3"/>
            <a:r>
              <a:rPr lang="it-IT"/>
              <a:t>Cuarto nivel</a:t>
            </a:r>
          </a:p>
          <a:p>
            <a:pPr lvl="4"/>
            <a:r>
              <a:rPr lang="it-IT"/>
              <a:t>Quinto nivel</a:t>
            </a:r>
          </a:p>
        </p:txBody>
      </p:sp>
      <p:sp>
        <p:nvSpPr>
          <p:cNvPr id="4" name="Segnaposto data 3">
            <a:extLst>
              <a:ext uri="{FF2B5EF4-FFF2-40B4-BE49-F238E27FC236}">
                <a16:creationId xmlns:a16="http://schemas.microsoft.com/office/drawing/2014/main" id="{561E81D0-9D3E-1EEE-BE19-0D05B1ABFB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12A941E0-8F30-73E2-F8D1-DCCC751E76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07A9F75D-F7FC-FC3C-2496-61B2E1CDC3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F185BD7-08A6-43D4-973A-8099170B8A08}" type="slidenum">
              <a:rPr lang="it-IT" smtClean="0"/>
              <a:t>‹N›</a:t>
            </a:fld>
            <a:endParaRPr lang="it-IT"/>
          </a:p>
        </p:txBody>
      </p:sp>
    </p:spTree>
    <p:extLst>
      <p:ext uri="{BB962C8B-B14F-4D97-AF65-F5344CB8AC3E}">
        <p14:creationId xmlns:p14="http://schemas.microsoft.com/office/powerpoint/2010/main" val="23749337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609562" y="273422"/>
            <a:ext cx="10971684" cy="1144631"/>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609562" y="1604399"/>
            <a:ext cx="10971684" cy="3976819"/>
          </a:xfrm>
          <a:prstGeom prst="rect">
            <a:avLst/>
          </a:prstGeom>
          <a:noFill/>
          <a:ln>
            <a:noFill/>
          </a:ln>
        </p:spPr>
        <p:txBody>
          <a:bodyPr spcFirstLastPara="1" wrap="square" lIns="0" tIns="0" rIns="0" bIns="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dt" idx="10"/>
          </p:nvPr>
        </p:nvSpPr>
        <p:spPr>
          <a:xfrm>
            <a:off x="609562" y="6246923"/>
            <a:ext cx="2840124" cy="472394"/>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1pPr>
            <a:lvl2pPr marR="0" lvl="1" algn="l" rtl="0">
              <a:spcBef>
                <a:spcPts val="0"/>
              </a:spcBef>
              <a:spcAft>
                <a:spcPts val="0"/>
              </a:spcAft>
              <a:buSzPts val="1400"/>
              <a:buNone/>
              <a:defRPr sz="2177"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177"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177"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177"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177"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177"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177"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177" b="0" i="0" u="none" strike="noStrike" cap="none">
                <a:solidFill>
                  <a:schemeClr val="dk1"/>
                </a:solidFill>
                <a:latin typeface="Arial"/>
                <a:ea typeface="Arial"/>
                <a:cs typeface="Arial"/>
                <a:sym typeface="Arial"/>
              </a:defRPr>
            </a:lvl9pPr>
          </a:lstStyle>
          <a:p>
            <a:endParaRPr/>
          </a:p>
        </p:txBody>
      </p:sp>
      <p:sp>
        <p:nvSpPr>
          <p:cNvPr id="9" name="Google Shape;9;p4"/>
          <p:cNvSpPr txBox="1">
            <a:spLocks noGrp="1"/>
          </p:cNvSpPr>
          <p:nvPr>
            <p:ph type="ftr" idx="11"/>
          </p:nvPr>
        </p:nvSpPr>
        <p:spPr>
          <a:xfrm>
            <a:off x="4169405" y="6246923"/>
            <a:ext cx="3864189" cy="472394"/>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1pPr>
            <a:lvl2pPr marR="0" lvl="1" algn="l" rtl="0">
              <a:spcBef>
                <a:spcPts val="0"/>
              </a:spcBef>
              <a:spcAft>
                <a:spcPts val="0"/>
              </a:spcAft>
              <a:buSzPts val="1400"/>
              <a:buNone/>
              <a:defRPr sz="2177"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177"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177"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177"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177"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177"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177"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177"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sldNum" idx="12"/>
          </p:nvPr>
        </p:nvSpPr>
        <p:spPr>
          <a:xfrm>
            <a:off x="8741122" y="6246923"/>
            <a:ext cx="2840124" cy="472394"/>
          </a:xfrm>
          <a:prstGeom prst="rect">
            <a:avLst/>
          </a:prstGeom>
          <a:noFill/>
          <a:ln>
            <a:noFill/>
          </a:ln>
        </p:spPr>
        <p:txBody>
          <a:bodyPr spcFirstLastPara="1" wrap="square" lIns="0" tIns="0" rIns="0" bIns="0" anchor="t" anchorCtr="0">
            <a:noAutofit/>
          </a:bodyPr>
          <a:lstStyle>
            <a:lvl1pPr marL="0" marR="0" lvl="0"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1pPr>
            <a:lvl2pPr marL="0" marR="0" lvl="1"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2pPr>
            <a:lvl3pPr marL="0" marR="0" lvl="2"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3pPr>
            <a:lvl4pPr marL="0" marR="0" lvl="3"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4pPr>
            <a:lvl5pPr marL="0" marR="0" lvl="4"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5pPr>
            <a:lvl6pPr marL="0" marR="0" lvl="5"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6pPr>
            <a:lvl7pPr marL="0" marR="0" lvl="6"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7pPr>
            <a:lvl8pPr marL="0" marR="0" lvl="7"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8pPr>
            <a:lvl9pPr marL="0" marR="0" lvl="8"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9pPr>
          </a:lstStyle>
          <a:p>
            <a:fld id="{00000000-1234-1234-1234-123412341234}" type="slidenum">
              <a:rPr lang="en-US" smtClean="0"/>
              <a:t>‹N›</a:t>
            </a:fld>
            <a:endParaRPr lang="en-US"/>
          </a:p>
        </p:txBody>
      </p:sp>
    </p:spTree>
    <p:extLst>
      <p:ext uri="{BB962C8B-B14F-4D97-AF65-F5344CB8AC3E}">
        <p14:creationId xmlns:p14="http://schemas.microsoft.com/office/powerpoint/2010/main" val="4157114027"/>
      </p:ext>
    </p:extLst>
  </p:cSld>
  <p:clrMap bg1="lt1" tx1="dk1" bg2="dk2" tx2="lt2" accent1="accent1" accent2="accent2" accent3="accent3" accent4="accent4" accent5="accent5" accent6="accent6" hlink="hlink" folHlink="folHlink"/>
  <p:sldLayoutIdLst>
    <p:sldLayoutId id="2147483661" r:id="rId1"/>
    <p:sldLayoutId id="2147483662"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PlaceHolder 1"/>
          <p:cNvSpPr>
            <a:spLocks noGrp="1"/>
          </p:cNvSpPr>
          <p:nvPr>
            <p:ph type="title"/>
          </p:nvPr>
        </p:nvSpPr>
        <p:spPr>
          <a:xfrm>
            <a:off x="609562" y="273422"/>
            <a:ext cx="10971684" cy="1144631"/>
          </a:xfrm>
          <a:prstGeom prst="rect">
            <a:avLst/>
          </a:prstGeom>
          <a:noFill/>
          <a:ln w="0">
            <a:noFill/>
          </a:ln>
        </p:spPr>
        <p:txBody>
          <a:bodyPr lIns="0" tIns="0" rIns="0" bIns="0" anchor="ctr">
            <a:noAutofit/>
          </a:bodyPr>
          <a:lstStyle/>
          <a:p>
            <a:pPr indent="0" algn="ctr">
              <a:buNone/>
            </a:pPr>
            <a:r>
              <a:rPr lang="en-US" sz="5321" b="0" u="none" strike="noStrike">
                <a:solidFill>
                  <a:srgbClr val="000000"/>
                </a:solidFill>
                <a:uFillTx/>
                <a:latin typeface="Arial"/>
              </a:rPr>
              <a:t>Haga clic para editar el formato del texto del título</a:t>
            </a:r>
          </a:p>
        </p:txBody>
      </p:sp>
      <p:sp>
        <p:nvSpPr>
          <p:cNvPr id="6" name="PlaceHolder 2"/>
          <p:cNvSpPr>
            <a:spLocks noGrp="1"/>
          </p:cNvSpPr>
          <p:nvPr>
            <p:ph type="body"/>
          </p:nvPr>
        </p:nvSpPr>
        <p:spPr>
          <a:xfrm>
            <a:off x="609562" y="1604399"/>
            <a:ext cx="10971684" cy="3976819"/>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870" b="0" u="none" strike="noStrike">
                <a:solidFill>
                  <a:srgbClr val="000000"/>
                </a:solidFill>
                <a:uFillTx/>
                <a:latin typeface="Arial"/>
              </a:rPr>
              <a:t>Haga clic para editar el formato de texto del esquema</a:t>
            </a:r>
          </a:p>
          <a:p>
            <a:pPr marL="1044922" lvl="1" indent="-391846">
              <a:spcBef>
                <a:spcPts val="1371"/>
              </a:spcBef>
              <a:buClr>
                <a:srgbClr val="000000"/>
              </a:buClr>
              <a:buSzPct val="75000"/>
              <a:buFont typeface="Symbol" charset="2"/>
              <a:buChar char=""/>
            </a:pPr>
            <a:r>
              <a:rPr lang="en-US" sz="3386" b="0" u="none" strike="noStrike">
                <a:solidFill>
                  <a:srgbClr val="000000"/>
                </a:solidFill>
                <a:uFillTx/>
                <a:latin typeface="Arial"/>
              </a:rPr>
              <a:t>Segundo nivel</a:t>
            </a:r>
          </a:p>
          <a:p>
            <a:pPr marL="1567382" lvl="2" indent="-348307">
              <a:spcBef>
                <a:spcPts val="1028"/>
              </a:spcBef>
              <a:buClr>
                <a:srgbClr val="000000"/>
              </a:buClr>
              <a:buSzPct val="45000"/>
              <a:buFont typeface="Wingdings" charset="2"/>
              <a:buChar char=""/>
            </a:pPr>
            <a:r>
              <a:rPr lang="en-US" sz="2903" b="0" u="none" strike="noStrike">
                <a:solidFill>
                  <a:srgbClr val="000000"/>
                </a:solidFill>
                <a:uFillTx/>
                <a:latin typeface="Arial"/>
              </a:rPr>
              <a:t>Tercer nivel</a:t>
            </a:r>
          </a:p>
          <a:p>
            <a:pPr marL="2089843" lvl="3" indent="-261230">
              <a:spcBef>
                <a:spcPts val="686"/>
              </a:spcBef>
              <a:buClr>
                <a:srgbClr val="000000"/>
              </a:buClr>
              <a:buSzPct val="75000"/>
              <a:buFont typeface="Symbol" charset="2"/>
              <a:buChar char=""/>
            </a:pPr>
            <a:r>
              <a:rPr lang="en-US" sz="2419" b="0" u="none" strike="noStrike">
                <a:solidFill>
                  <a:srgbClr val="000000"/>
                </a:solidFill>
                <a:uFillTx/>
                <a:latin typeface="Arial"/>
              </a:rPr>
              <a:t>Cuarto nivel</a:t>
            </a:r>
          </a:p>
          <a:p>
            <a:pPr marL="2612304" lvl="4" indent="-261230">
              <a:spcBef>
                <a:spcPts val="342"/>
              </a:spcBef>
              <a:buClr>
                <a:srgbClr val="000000"/>
              </a:buClr>
              <a:buSzPct val="45000"/>
              <a:buFont typeface="Wingdings" charset="2"/>
              <a:buChar char=""/>
            </a:pPr>
            <a:r>
              <a:rPr lang="en-US" sz="2419" b="0" u="none" strike="noStrike">
                <a:solidFill>
                  <a:srgbClr val="000000"/>
                </a:solidFill>
                <a:uFillTx/>
                <a:latin typeface="Arial"/>
              </a:rPr>
              <a:t>Quinto nivel</a:t>
            </a:r>
          </a:p>
          <a:p>
            <a:pPr marL="3134765" lvl="5" indent="-261230">
              <a:spcBef>
                <a:spcPts val="342"/>
              </a:spcBef>
              <a:buClr>
                <a:srgbClr val="000000"/>
              </a:buClr>
              <a:buSzPct val="45000"/>
              <a:buFont typeface="Wingdings" charset="2"/>
              <a:buChar char=""/>
            </a:pPr>
            <a:r>
              <a:rPr lang="en-US" sz="2419" b="0" u="none" strike="noStrike">
                <a:solidFill>
                  <a:srgbClr val="000000"/>
                </a:solidFill>
                <a:uFillTx/>
                <a:latin typeface="Arial"/>
              </a:rPr>
              <a:t>Sexto nivel</a:t>
            </a:r>
          </a:p>
          <a:p>
            <a:pPr marL="3657226" lvl="6" indent="-261230">
              <a:spcBef>
                <a:spcPts val="342"/>
              </a:spcBef>
              <a:buClr>
                <a:srgbClr val="000000"/>
              </a:buClr>
              <a:buSzPct val="45000"/>
              <a:buFont typeface="Wingdings" charset="2"/>
              <a:buChar char=""/>
            </a:pPr>
            <a:r>
              <a:rPr lang="en-US" sz="2419" b="0" u="none" strike="noStrike">
                <a:solidFill>
                  <a:srgbClr val="000000"/>
                </a:solidFill>
                <a:uFillTx/>
                <a:latin typeface="Arial"/>
              </a:rPr>
              <a:t>Séptimo nivel</a:t>
            </a:r>
          </a:p>
        </p:txBody>
      </p:sp>
      <p:sp>
        <p:nvSpPr>
          <p:cNvPr id="2" name="PlaceHolder 3"/>
          <p:cNvSpPr>
            <a:spLocks noGrp="1"/>
          </p:cNvSpPr>
          <p:nvPr>
            <p:ph type="dt" idx="1"/>
          </p:nvPr>
        </p:nvSpPr>
        <p:spPr>
          <a:xfrm>
            <a:off x="609562" y="6246923"/>
            <a:ext cx="2840124" cy="472394"/>
          </a:xfrm>
          <a:prstGeom prst="rect">
            <a:avLst/>
          </a:prstGeom>
          <a:noFill/>
          <a:ln w="0">
            <a:noFill/>
          </a:ln>
        </p:spPr>
        <p:txBody>
          <a:bodyPr lIns="0" tIns="0" rIns="0" bIns="0" anchor="t">
            <a:noAutofit/>
          </a:bodyPr>
          <a:lstStyle>
            <a:lvl1pPr indent="0">
              <a:buNone/>
              <a:defRPr lang="en-US" sz="1693" b="0" u="none" strike="noStrike">
                <a:solidFill>
                  <a:srgbClr val="000000"/>
                </a:solidFill>
                <a:uFillTx/>
                <a:latin typeface="Times New Roman"/>
              </a:defRPr>
            </a:lvl1pPr>
          </a:lstStyle>
          <a:p>
            <a:r>
              <a:rPr lang="it-IT"/>
              <a:t>&lt;fecha/hora&gt;</a:t>
            </a:r>
          </a:p>
        </p:txBody>
      </p:sp>
      <p:sp>
        <p:nvSpPr>
          <p:cNvPr id="3" name="PlaceHolder 4"/>
          <p:cNvSpPr>
            <a:spLocks noGrp="1"/>
          </p:cNvSpPr>
          <p:nvPr>
            <p:ph type="ftr" idx="2"/>
          </p:nvPr>
        </p:nvSpPr>
        <p:spPr>
          <a:xfrm>
            <a:off x="4169405" y="6246923"/>
            <a:ext cx="3864189" cy="472394"/>
          </a:xfrm>
          <a:prstGeom prst="rect">
            <a:avLst/>
          </a:prstGeom>
          <a:noFill/>
          <a:ln w="0">
            <a:noFill/>
          </a:ln>
        </p:spPr>
        <p:txBody>
          <a:bodyPr lIns="0" tIns="0" rIns="0" bIns="0" anchor="t">
            <a:noAutofit/>
          </a:bodyPr>
          <a:lstStyle>
            <a:lvl1pPr indent="0" algn="ctr">
              <a:buNone/>
              <a:defRPr lang="en-US" sz="1693" b="0" u="none" strike="noStrike">
                <a:solidFill>
                  <a:srgbClr val="000000"/>
                </a:solidFill>
                <a:uFillTx/>
                <a:latin typeface="Times New Roman"/>
              </a:defRPr>
            </a:lvl1pPr>
          </a:lstStyle>
          <a:p>
            <a:r>
              <a:rPr lang="it-IT"/>
              <a:t>&lt;footer&gt;</a:t>
            </a:r>
          </a:p>
        </p:txBody>
      </p:sp>
      <p:sp>
        <p:nvSpPr>
          <p:cNvPr id="4" name="PlaceHolder 5"/>
          <p:cNvSpPr>
            <a:spLocks noGrp="1"/>
          </p:cNvSpPr>
          <p:nvPr>
            <p:ph type="sldNum" idx="3"/>
          </p:nvPr>
        </p:nvSpPr>
        <p:spPr>
          <a:xfrm>
            <a:off x="8741122" y="6246923"/>
            <a:ext cx="2840124" cy="472394"/>
          </a:xfrm>
          <a:prstGeom prst="rect">
            <a:avLst/>
          </a:prstGeom>
          <a:noFill/>
          <a:ln w="0">
            <a:noFill/>
          </a:ln>
        </p:spPr>
        <p:txBody>
          <a:bodyPr lIns="0" tIns="0" rIns="0" bIns="0" anchor="t">
            <a:noAutofit/>
          </a:bodyPr>
          <a:lstStyle>
            <a:lvl1pPr indent="0" algn="r">
              <a:buNone/>
              <a:defRPr lang="en-US" sz="1693" b="0" u="none" strike="noStrike">
                <a:solidFill>
                  <a:srgbClr val="000000"/>
                </a:solidFill>
                <a:uFillTx/>
                <a:latin typeface="Times New Roman"/>
              </a:defRPr>
            </a:lvl1pPr>
          </a:lstStyle>
          <a:p>
            <a:fld id="{DC513DC8-2A0E-4580-8993-C91FA72B0ABC}" type="slidenum">
              <a:rPr lang="it-IT" smtClean="0"/>
              <a:t>‹N›</a:t>
            </a:fld>
            <a:endParaRPr lang="it-IT"/>
          </a:p>
        </p:txBody>
      </p:sp>
    </p:spTree>
    <p:extLst>
      <p:ext uri="{BB962C8B-B14F-4D97-AF65-F5344CB8AC3E}">
        <p14:creationId xmlns:p14="http://schemas.microsoft.com/office/powerpoint/2010/main" val="3416429530"/>
      </p:ext>
    </p:extLst>
  </p:cSld>
  <p:clrMap bg1="lt1" tx1="dk1" bg2="lt2" tx2="dk2" accent1="accent1" accent2="accent2" accent3="accent3" accent4="accent4" accent5="accent5" accent6="accent6" hlink="hlink" folHlink="folHlink"/>
  <p:sldLayoutIdLst>
    <p:sldLayoutId id="2147483664" r:id="rId1"/>
    <p:sldLayoutId id="2147483665" r:id="rId2"/>
  </p:sldLayoutIdLst>
  <p:txStyles>
    <p:titleStyle>
      <a:lvl1pPr indent="0" algn="ctr" defTabSz="1105875" rtl="0" eaLnBrk="1" latinLnBrk="0" hangingPunct="1">
        <a:lnSpc>
          <a:spcPct val="90000"/>
        </a:lnSpc>
        <a:spcBef>
          <a:spcPct val="0"/>
        </a:spcBef>
        <a:buNone/>
        <a:defRPr sz="5321" kern="1200">
          <a:solidFill>
            <a:schemeClr val="tx1"/>
          </a:solidFill>
          <a:latin typeface="+mj-lt"/>
          <a:ea typeface="+mj-ea"/>
          <a:cs typeface="+mj-cs"/>
        </a:defRPr>
      </a:lvl1pPr>
    </p:titleStyle>
    <p:bodyStyle>
      <a:lvl1pPr marL="522461" indent="-391846" algn="l" defTabSz="1105875" rtl="0" eaLnBrk="1" latinLnBrk="0" hangingPunct="1">
        <a:lnSpc>
          <a:spcPct val="90000"/>
        </a:lnSpc>
        <a:spcBef>
          <a:spcPts val="1714"/>
        </a:spcBef>
        <a:buClr>
          <a:srgbClr val="000000"/>
        </a:buClr>
        <a:buSzPct val="45000"/>
        <a:buFont typeface="Wingdings" charset="2"/>
        <a:buChar char=""/>
        <a:defRPr sz="3386" kern="1200">
          <a:solidFill>
            <a:schemeClr val="tx1"/>
          </a:solidFill>
          <a:latin typeface="+mn-lt"/>
          <a:ea typeface="+mn-ea"/>
          <a:cs typeface="+mn-cs"/>
        </a:defRPr>
      </a:lvl1pPr>
      <a:lvl2pPr marL="829407" indent="-276469" algn="l" defTabSz="1105875" rtl="0" eaLnBrk="1" latinLnBrk="0" hangingPunct="1">
        <a:lnSpc>
          <a:spcPct val="90000"/>
        </a:lnSpc>
        <a:spcBef>
          <a:spcPts val="605"/>
        </a:spcBef>
        <a:buFont typeface="Arial" panose="020B0604020202020204" pitchFamily="34" charset="0"/>
        <a:buChar char="•"/>
        <a:defRPr sz="2903" kern="1200">
          <a:solidFill>
            <a:schemeClr val="tx1"/>
          </a:solidFill>
          <a:latin typeface="+mn-lt"/>
          <a:ea typeface="+mn-ea"/>
          <a:cs typeface="+mn-cs"/>
        </a:defRPr>
      </a:lvl2pPr>
      <a:lvl3pPr marL="1382344" indent="-276469" algn="l" defTabSz="1105875" rtl="0" eaLnBrk="1" latinLnBrk="0" hangingPunct="1">
        <a:lnSpc>
          <a:spcPct val="90000"/>
        </a:lnSpc>
        <a:spcBef>
          <a:spcPts val="605"/>
        </a:spcBef>
        <a:buFont typeface="Arial" panose="020B0604020202020204" pitchFamily="34" charset="0"/>
        <a:buChar char="•"/>
        <a:defRPr sz="2419" kern="1200">
          <a:solidFill>
            <a:schemeClr val="tx1"/>
          </a:solidFill>
          <a:latin typeface="+mn-lt"/>
          <a:ea typeface="+mn-ea"/>
          <a:cs typeface="+mn-cs"/>
        </a:defRPr>
      </a:lvl3pPr>
      <a:lvl4pPr marL="1935282"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4pPr>
      <a:lvl5pPr marL="2488220"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5pPr>
      <a:lvl6pPr marL="3041157"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6pPr>
      <a:lvl7pPr marL="3594095"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7pPr>
      <a:lvl8pPr marL="4147033"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8pPr>
      <a:lvl9pPr marL="4699970"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9pPr>
    </p:bodyStyle>
    <p:otherStyle>
      <a:defPPr>
        <a:defRPr lang="es-ES"/>
      </a:defPPr>
      <a:lvl1pPr marL="0" algn="l" defTabSz="1105875" rtl="0" eaLnBrk="1" latinLnBrk="0" hangingPunct="1">
        <a:defRPr sz="2177" kern="1200">
          <a:solidFill>
            <a:schemeClr val="tx1"/>
          </a:solidFill>
          <a:latin typeface="+mn-lt"/>
          <a:ea typeface="+mn-ea"/>
          <a:cs typeface="+mn-cs"/>
        </a:defRPr>
      </a:lvl1pPr>
      <a:lvl2pPr marL="552938" algn="l" defTabSz="1105875" rtl="0" eaLnBrk="1" latinLnBrk="0" hangingPunct="1">
        <a:defRPr sz="2177" kern="1200">
          <a:solidFill>
            <a:schemeClr val="tx1"/>
          </a:solidFill>
          <a:latin typeface="+mn-lt"/>
          <a:ea typeface="+mn-ea"/>
          <a:cs typeface="+mn-cs"/>
        </a:defRPr>
      </a:lvl2pPr>
      <a:lvl3pPr marL="1105875" algn="l" defTabSz="1105875" rtl="0" eaLnBrk="1" latinLnBrk="0" hangingPunct="1">
        <a:defRPr sz="2177" kern="1200">
          <a:solidFill>
            <a:schemeClr val="tx1"/>
          </a:solidFill>
          <a:latin typeface="+mn-lt"/>
          <a:ea typeface="+mn-ea"/>
          <a:cs typeface="+mn-cs"/>
        </a:defRPr>
      </a:lvl3pPr>
      <a:lvl4pPr marL="1658813" algn="l" defTabSz="1105875" rtl="0" eaLnBrk="1" latinLnBrk="0" hangingPunct="1">
        <a:defRPr sz="2177" kern="1200">
          <a:solidFill>
            <a:schemeClr val="tx1"/>
          </a:solidFill>
          <a:latin typeface="+mn-lt"/>
          <a:ea typeface="+mn-ea"/>
          <a:cs typeface="+mn-cs"/>
        </a:defRPr>
      </a:lvl4pPr>
      <a:lvl5pPr marL="2211751" algn="l" defTabSz="1105875" rtl="0" eaLnBrk="1" latinLnBrk="0" hangingPunct="1">
        <a:defRPr sz="2177" kern="1200">
          <a:solidFill>
            <a:schemeClr val="tx1"/>
          </a:solidFill>
          <a:latin typeface="+mn-lt"/>
          <a:ea typeface="+mn-ea"/>
          <a:cs typeface="+mn-cs"/>
        </a:defRPr>
      </a:lvl5pPr>
      <a:lvl6pPr marL="2764688" algn="l" defTabSz="1105875" rtl="0" eaLnBrk="1" latinLnBrk="0" hangingPunct="1">
        <a:defRPr sz="2177" kern="1200">
          <a:solidFill>
            <a:schemeClr val="tx1"/>
          </a:solidFill>
          <a:latin typeface="+mn-lt"/>
          <a:ea typeface="+mn-ea"/>
          <a:cs typeface="+mn-cs"/>
        </a:defRPr>
      </a:lvl6pPr>
      <a:lvl7pPr marL="3317626" algn="l" defTabSz="1105875" rtl="0" eaLnBrk="1" latinLnBrk="0" hangingPunct="1">
        <a:defRPr sz="2177" kern="1200">
          <a:solidFill>
            <a:schemeClr val="tx1"/>
          </a:solidFill>
          <a:latin typeface="+mn-lt"/>
          <a:ea typeface="+mn-ea"/>
          <a:cs typeface="+mn-cs"/>
        </a:defRPr>
      </a:lvl7pPr>
      <a:lvl8pPr marL="3870564" algn="l" defTabSz="1105875" rtl="0" eaLnBrk="1" latinLnBrk="0" hangingPunct="1">
        <a:defRPr sz="2177" kern="1200">
          <a:solidFill>
            <a:schemeClr val="tx1"/>
          </a:solidFill>
          <a:latin typeface="+mn-lt"/>
          <a:ea typeface="+mn-ea"/>
          <a:cs typeface="+mn-cs"/>
        </a:defRPr>
      </a:lvl8pPr>
      <a:lvl9pPr marL="4423501" algn="l" defTabSz="1105875" rtl="0" eaLnBrk="1" latinLnBrk="0" hangingPunct="1">
        <a:defRPr sz="2177"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8"/>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38"/>
          <p:cNvSpPr txBox="1">
            <a:spLocks noGrp="1"/>
          </p:cNvSpPr>
          <p:nvPr>
            <p:ph type="body" idx="1"/>
          </p:nvPr>
        </p:nvSpPr>
        <p:spPr>
          <a:xfrm>
            <a:off x="304800" y="1066800"/>
            <a:ext cx="5486400" cy="3017309"/>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38"/>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9" name="Google Shape;9;p38"/>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10" name="Google Shape;10;p38"/>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800" b="0" i="0" u="none" strike="noStrike" cap="none">
                <a:solidFill>
                  <a:srgbClr val="888888"/>
                </a:solidFill>
                <a:latin typeface="Calibri"/>
                <a:ea typeface="Calibri"/>
                <a:cs typeface="Calibri"/>
                <a:sym typeface="Calibri"/>
              </a:defRPr>
            </a:lvl1pPr>
            <a:lvl2pPr marL="0" marR="0" lvl="1" indent="0" algn="r" rtl="0">
              <a:spcBef>
                <a:spcPts val="0"/>
              </a:spcBef>
              <a:buNone/>
              <a:defRPr sz="800" b="0" i="0" u="none" strike="noStrike" cap="none">
                <a:solidFill>
                  <a:srgbClr val="888888"/>
                </a:solidFill>
                <a:latin typeface="Calibri"/>
                <a:ea typeface="Calibri"/>
                <a:cs typeface="Calibri"/>
                <a:sym typeface="Calibri"/>
              </a:defRPr>
            </a:lvl2pPr>
            <a:lvl3pPr marL="0" marR="0" lvl="2" indent="0" algn="r" rtl="0">
              <a:spcBef>
                <a:spcPts val="0"/>
              </a:spcBef>
              <a:buNone/>
              <a:defRPr sz="800" b="0" i="0" u="none" strike="noStrike" cap="none">
                <a:solidFill>
                  <a:srgbClr val="888888"/>
                </a:solidFill>
                <a:latin typeface="Calibri"/>
                <a:ea typeface="Calibri"/>
                <a:cs typeface="Calibri"/>
                <a:sym typeface="Calibri"/>
              </a:defRPr>
            </a:lvl3pPr>
            <a:lvl4pPr marL="0" marR="0" lvl="3" indent="0" algn="r" rtl="0">
              <a:spcBef>
                <a:spcPts val="0"/>
              </a:spcBef>
              <a:buNone/>
              <a:defRPr sz="800" b="0" i="0" u="none" strike="noStrike" cap="none">
                <a:solidFill>
                  <a:srgbClr val="888888"/>
                </a:solidFill>
                <a:latin typeface="Calibri"/>
                <a:ea typeface="Calibri"/>
                <a:cs typeface="Calibri"/>
                <a:sym typeface="Calibri"/>
              </a:defRPr>
            </a:lvl4pPr>
            <a:lvl5pPr marL="0" marR="0" lvl="4" indent="0" algn="r" rtl="0">
              <a:spcBef>
                <a:spcPts val="0"/>
              </a:spcBef>
              <a:buNone/>
              <a:defRPr sz="800" b="0" i="0" u="none" strike="noStrike" cap="none">
                <a:solidFill>
                  <a:srgbClr val="888888"/>
                </a:solidFill>
                <a:latin typeface="Calibri"/>
                <a:ea typeface="Calibri"/>
                <a:cs typeface="Calibri"/>
                <a:sym typeface="Calibri"/>
              </a:defRPr>
            </a:lvl5pPr>
            <a:lvl6pPr marL="0" marR="0" lvl="5" indent="0" algn="r" rtl="0">
              <a:spcBef>
                <a:spcPts val="0"/>
              </a:spcBef>
              <a:buNone/>
              <a:defRPr sz="800" b="0" i="0" u="none" strike="noStrike" cap="none">
                <a:solidFill>
                  <a:srgbClr val="888888"/>
                </a:solidFill>
                <a:latin typeface="Calibri"/>
                <a:ea typeface="Calibri"/>
                <a:cs typeface="Calibri"/>
                <a:sym typeface="Calibri"/>
              </a:defRPr>
            </a:lvl6pPr>
            <a:lvl7pPr marL="0" marR="0" lvl="6" indent="0" algn="r" rtl="0">
              <a:spcBef>
                <a:spcPts val="0"/>
              </a:spcBef>
              <a:buNone/>
              <a:defRPr sz="800" b="0" i="0" u="none" strike="noStrike" cap="none">
                <a:solidFill>
                  <a:srgbClr val="888888"/>
                </a:solidFill>
                <a:latin typeface="Calibri"/>
                <a:ea typeface="Calibri"/>
                <a:cs typeface="Calibri"/>
                <a:sym typeface="Calibri"/>
              </a:defRPr>
            </a:lvl7pPr>
            <a:lvl8pPr marL="0" marR="0" lvl="7" indent="0" algn="r" rtl="0">
              <a:spcBef>
                <a:spcPts val="0"/>
              </a:spcBef>
              <a:buNone/>
              <a:defRPr sz="800" b="0" i="0" u="none" strike="noStrike" cap="none">
                <a:solidFill>
                  <a:srgbClr val="888888"/>
                </a:solidFill>
                <a:latin typeface="Calibri"/>
                <a:ea typeface="Calibri"/>
                <a:cs typeface="Calibri"/>
                <a:sym typeface="Calibri"/>
              </a:defRPr>
            </a:lvl8pPr>
            <a:lvl9pPr marL="0" marR="0" lvl="8" indent="0" algn="r" rtl="0">
              <a:spcBef>
                <a:spcPts val="0"/>
              </a:spcBef>
              <a:buNone/>
              <a:defRPr sz="800" b="0" i="0" u="none" strike="noStrike" cap="none">
                <a:solidFill>
                  <a:srgbClr val="888888"/>
                </a:solidFill>
                <a:latin typeface="Calibri"/>
                <a:ea typeface="Calibri"/>
                <a:cs typeface="Calibri"/>
                <a:sym typeface="Calibri"/>
              </a:defRPr>
            </a:lvl9pPr>
          </a:lstStyle>
          <a:p>
            <a:fld id="{00000000-1234-1234-1234-123412341234}" type="slidenum">
              <a:rPr lang="en-US" smtClean="0"/>
              <a:t>‹N›</a:t>
            </a:fld>
            <a:endParaRPr lang="en-US"/>
          </a:p>
        </p:txBody>
      </p:sp>
    </p:spTree>
    <p:extLst>
      <p:ext uri="{BB962C8B-B14F-4D97-AF65-F5344CB8AC3E}">
        <p14:creationId xmlns:p14="http://schemas.microsoft.com/office/powerpoint/2010/main" val="4188821894"/>
      </p:ext>
    </p:extLst>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7.jp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hyperlink" Target="https://pxhere.com/it/photo/1561911" TargetMode="External"/><Relationship Id="rId5" Type="http://schemas.openxmlformats.org/officeDocument/2006/relationships/image" Target="../media/image18.jp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hyperlink" Target="https://fadinfermieri.blogspot.com/2023/04/la-popolazione-transgender-dalla-salute.html" TargetMode="External"/><Relationship Id="rId5" Type="http://schemas.openxmlformats.org/officeDocument/2006/relationships/image" Target="../media/image19.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20.jp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21.jp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hyperlink" Target="https://www.middleeastmonitor.com/20170308-starving-for-life-arab-women-open-up-about-eating-disorders/" TargetMode="External"/><Relationship Id="rId5" Type="http://schemas.openxmlformats.org/officeDocument/2006/relationships/image" Target="../media/image23.jp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hyperlink" Target="https://socialesmoriles.blogspot.com/2010/11/tema-2-repaso-relieve-climas-e.html" TargetMode="External"/><Relationship Id="rId5" Type="http://schemas.openxmlformats.org/officeDocument/2006/relationships/image" Target="../media/image24.jpe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hyperlink" Target="https://www.choosehelp.com/topics/eating-disorders/binge-eating-learn-mindful-eating-to-gain-conscious-control-over-your-binges" TargetMode="External"/><Relationship Id="rId5" Type="http://schemas.openxmlformats.org/officeDocument/2006/relationships/image" Target="../media/image25.jpe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26.jpe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hyperlink" Target="https://pixabay.com/en/weight-loss-slimming-diet-health-494284/" TargetMode="External"/><Relationship Id="rId5" Type="http://schemas.openxmlformats.org/officeDocument/2006/relationships/image" Target="../media/image27.jp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hyperlink" Target="https://www.somospacientes.com/noticias/varios/los-expertos-piden-medidas-para-erradicar-la-anorexia-de-las-pasarelas/" TargetMode="External"/><Relationship Id="rId5" Type="http://schemas.openxmlformats.org/officeDocument/2006/relationships/image" Target="../media/image28.jp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29.jp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hyperlink" Target="https://pxhere.com/en/photo/1068477" TargetMode="External"/><Relationship Id="rId5" Type="http://schemas.openxmlformats.org/officeDocument/2006/relationships/image" Target="../media/image30.jp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hyperlink" Target="https://entrenandoconcabeza.blogspot.com/2015/" TargetMode="External"/><Relationship Id="rId5" Type="http://schemas.openxmlformats.org/officeDocument/2006/relationships/image" Target="../media/image31.jp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creativecommons.org/licenses/by-nc-nd/3.0/" TargetMode="Externa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hyperlink" Target="https://aikime.blogspot.com/2017/11/" TargetMode="External"/><Relationship Id="rId5" Type="http://schemas.openxmlformats.org/officeDocument/2006/relationships/image" Target="../media/image32.jpg"/><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hyperlink" Target="https://debrarbynum.s3.amazonaws.com/studying-demography.html" TargetMode="External"/><Relationship Id="rId5" Type="http://schemas.openxmlformats.org/officeDocument/2006/relationships/image" Target="../media/image11.jp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hyperlink" Target="https://ahligizi.id/blog/2020/08/26/cek-apakah-anda-tergolong-muscle-dysmorphia/" TargetMode="External"/><Relationship Id="rId5" Type="http://schemas.openxmlformats.org/officeDocument/2006/relationships/image" Target="../media/image33.jpg"/><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34.jpg"/><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creativecommons.org/licenses/by-nc/3.0/" TargetMode="External"/><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hyperlink" Target="https://www.cde.ual.es/evolucion-covid-19-en-europa-1er-trimestre-2021/" TargetMode="External"/><Relationship Id="rId5" Type="http://schemas.openxmlformats.org/officeDocument/2006/relationships/image" Target="../media/image35.jpg"/><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hyperlink" Target="https://pixabay.com/en/puzzle-game-solution-connection-226743/" TargetMode="External"/><Relationship Id="rId5" Type="http://schemas.openxmlformats.org/officeDocument/2006/relationships/image" Target="../media/image36.jpg"/><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6.xml"/><Relationship Id="rId5" Type="http://schemas.openxmlformats.org/officeDocument/2006/relationships/image" Target="../media/image37.gif"/><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hyperlink" Target="https://binobino1.altervista.org/2013/02/22/italia-bel-paese/" TargetMode="External"/><Relationship Id="rId5" Type="http://schemas.openxmlformats.org/officeDocument/2006/relationships/image" Target="../media/image38.jpg"/><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12.xml"/><Relationship Id="rId5" Type="http://schemas.openxmlformats.org/officeDocument/2006/relationships/image" Target="../media/image39.png"/><Relationship Id="rId4" Type="http://schemas.openxmlformats.org/officeDocument/2006/relationships/image" Target="../media/image10.pn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hyperlink" Target="https://blog.keliweb.it/2015/06/google-trend-scoprire-cosa-cercano-gli-utenti-in-tempo-reale/" TargetMode="External"/><Relationship Id="rId5" Type="http://schemas.openxmlformats.org/officeDocument/2006/relationships/image" Target="../media/image40.jpg"/><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6.xml"/><Relationship Id="rId5" Type="http://schemas.openxmlformats.org/officeDocument/2006/relationships/image" Target="../media/image41.gif"/><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hyperlink" Target="https://institutoschweitzerlanussecundario.blogspot.com/2018/10/2018-la-filosofia-en-la-escuela-una.html" TargetMode="External"/><Relationship Id="rId5" Type="http://schemas.openxmlformats.org/officeDocument/2006/relationships/image" Target="../media/image12.bmp"/><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9.png"/><Relationship Id="rId1" Type="http://schemas.openxmlformats.org/officeDocument/2006/relationships/slideLayout" Target="../slideLayouts/slideLayout14.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9.png"/><Relationship Id="rId1" Type="http://schemas.openxmlformats.org/officeDocument/2006/relationships/slideLayout" Target="../slideLayouts/slideLayout14.xml"/><Relationship Id="rId5" Type="http://schemas.openxmlformats.org/officeDocument/2006/relationships/image" Target="../media/image46.png"/><Relationship Id="rId4"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9.png"/><Relationship Id="rId1" Type="http://schemas.openxmlformats.org/officeDocument/2006/relationships/slideLayout" Target="../slideLayouts/slideLayout14.xml"/><Relationship Id="rId6" Type="http://schemas.openxmlformats.org/officeDocument/2006/relationships/image" Target="../media/image46.png"/><Relationship Id="rId5" Type="http://schemas.openxmlformats.org/officeDocument/2006/relationships/image" Target="../media/image47.png"/><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6.xml"/><Relationship Id="rId5" Type="http://schemas.openxmlformats.org/officeDocument/2006/relationships/image" Target="../media/image48.gif"/><Relationship Id="rId4"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www.tca-aragon.org/" TargetMode="External"/><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hyperlink" Target="https://www.univadis.es/" TargetMode="External"/><Relationship Id="rId5" Type="http://schemas.openxmlformats.org/officeDocument/2006/relationships/hyperlink" Target="https://www.infocop.es/" TargetMode="External"/><Relationship Id="rId4" Type="http://schemas.openxmlformats.org/officeDocument/2006/relationships/image" Target="../media/image10.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12.xml"/><Relationship Id="rId6" Type="http://schemas.openxmlformats.org/officeDocument/2006/relationships/hyperlink" Target="https://www.univadis.es/" TargetMode="External"/><Relationship Id="rId5" Type="http://schemas.openxmlformats.org/officeDocument/2006/relationships/hyperlink" Target="https://www.infocop.es/" TargetMode="External"/><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3.xml"/><Relationship Id="rId1" Type="http://schemas.openxmlformats.org/officeDocument/2006/relationships/slideLayout" Target="../slideLayouts/slideLayout12.xml"/><Relationship Id="rId5" Type="http://schemas.openxmlformats.org/officeDocument/2006/relationships/hyperlink" Target="https://mgyf.org/" TargetMode="External"/><Relationship Id="rId4" Type="http://schemas.openxmlformats.org/officeDocument/2006/relationships/image" Target="../media/image10.png"/></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4.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5.xml"/><Relationship Id="rId1" Type="http://schemas.openxmlformats.org/officeDocument/2006/relationships/slideLayout" Target="../slideLayouts/slideLayout6.xml"/><Relationship Id="rId5" Type="http://schemas.openxmlformats.org/officeDocument/2006/relationships/image" Target="../media/image49.gif"/><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8" Type="http://schemas.openxmlformats.org/officeDocument/2006/relationships/hyperlink" Target="https://www.cnnturk.com/saglik/anoreksiya-nervoza-hastaliginin-baslangic-yasi-17" TargetMode="External"/><Relationship Id="rId3" Type="http://schemas.openxmlformats.org/officeDocument/2006/relationships/image" Target="../media/image9.png"/><Relationship Id="rId7" Type="http://schemas.openxmlformats.org/officeDocument/2006/relationships/hyperlink" Target="https://www.avasirintav.com/makaleler/anoreksiya-nervoza-zayiflama-hastaligi" TargetMode="External"/><Relationship Id="rId2" Type="http://schemas.openxmlformats.org/officeDocument/2006/relationships/notesSlide" Target="../notesSlides/notesSlide46.xml"/><Relationship Id="rId1" Type="http://schemas.openxmlformats.org/officeDocument/2006/relationships/slideLayout" Target="../slideLayouts/slideLayout12.xml"/><Relationship Id="rId6" Type="http://schemas.openxmlformats.org/officeDocument/2006/relationships/hyperlink" Target="https://www.turkiyeklinikleri.com/article/tr-ergenlerde-anoreksiya-nervoza-88193.html" TargetMode="External"/><Relationship Id="rId5" Type="http://schemas.openxmlformats.org/officeDocument/2006/relationships/hyperlink" Target="https://www.turkiyeklinikleri.com/article/tr-anoreksiya-nervoza-ve-diger-yeme-bozukluklarinin-sikligi-yayginligi-ve-mortalitesi-46916.html" TargetMode="Externa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hyperlink" Target="https://www.flickr.com/photos/82072056@N00/2611293086" TargetMode="External"/><Relationship Id="rId5" Type="http://schemas.openxmlformats.org/officeDocument/2006/relationships/image" Target="../media/image13.jp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7.xml"/><Relationship Id="rId1" Type="http://schemas.openxmlformats.org/officeDocument/2006/relationships/slideLayout" Target="../slideLayouts/slideLayout12.xml"/><Relationship Id="rId6" Type="http://schemas.openxmlformats.org/officeDocument/2006/relationships/hyperlink" Target="https://pubmed.ncbi.nlm.nih.gov/18584912/" TargetMode="External"/><Relationship Id="rId5" Type="http://schemas.openxmlformats.org/officeDocument/2006/relationships/hyperlink" Target="https://www.sciencedirect.com/science/article/abs/pii/S0195666308004893" TargetMode="External"/><Relationship Id="rId4" Type="http://schemas.openxmlformats.org/officeDocument/2006/relationships/image" Target="../media/image10.png"/></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8.xml"/><Relationship Id="rId1" Type="http://schemas.openxmlformats.org/officeDocument/2006/relationships/slideLayout" Target="../slideLayouts/slideLayout12.xml"/><Relationship Id="rId6" Type="http://schemas.openxmlformats.org/officeDocument/2006/relationships/hyperlink" Target="https://www.sciencedirect.com/science/article/pii/S2211266923000166" TargetMode="External"/><Relationship Id="rId5" Type="http://schemas.openxmlformats.org/officeDocument/2006/relationships/hyperlink" Target="https://pubmed.ncbi.nlm.nih.gov/32227487/" TargetMode="Externa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4.jp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5.jp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6.jp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7" name="Google Shape;87;p1"/>
          <p:cNvSpPr/>
          <p:nvPr/>
        </p:nvSpPr>
        <p:spPr>
          <a:xfrm>
            <a:off x="9282265" y="4932348"/>
            <a:ext cx="3115305" cy="2119157"/>
          </a:xfrm>
          <a:custGeom>
            <a:avLst/>
            <a:gdLst/>
            <a:ahLst/>
            <a:cxnLst/>
            <a:rect l="l" t="t" r="r" b="b"/>
            <a:pathLst>
              <a:path w="4672957" h="3178735" extrusionOk="0">
                <a:moveTo>
                  <a:pt x="0" y="0"/>
                </a:moveTo>
                <a:lnTo>
                  <a:pt x="4672956" y="0"/>
                </a:lnTo>
                <a:lnTo>
                  <a:pt x="4672956" y="3178735"/>
                </a:lnTo>
                <a:lnTo>
                  <a:pt x="0" y="3178735"/>
                </a:lnTo>
                <a:lnTo>
                  <a:pt x="0" y="0"/>
                </a:lnTo>
                <a:close/>
              </a:path>
            </a:pathLst>
          </a:custGeom>
          <a:blipFill rotWithShape="1">
            <a:blip r:embed="rId3">
              <a:alphaModFix/>
            </a:blip>
            <a:stretch>
              <a:fillRect t="-7" b="-6"/>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88" name="Google Shape;88;p1"/>
          <p:cNvSpPr/>
          <p:nvPr/>
        </p:nvSpPr>
        <p:spPr>
          <a:xfrm>
            <a:off x="-950809" y="-699702"/>
            <a:ext cx="4301091" cy="2671071"/>
          </a:xfrm>
          <a:custGeom>
            <a:avLst/>
            <a:gdLst/>
            <a:ahLst/>
            <a:cxnLst/>
            <a:rect l="l" t="t" r="r" b="b"/>
            <a:pathLst>
              <a:path w="6451636" h="4006606" extrusionOk="0">
                <a:moveTo>
                  <a:pt x="0" y="0"/>
                </a:moveTo>
                <a:lnTo>
                  <a:pt x="6451636" y="0"/>
                </a:lnTo>
                <a:lnTo>
                  <a:pt x="6451636" y="4006606"/>
                </a:lnTo>
                <a:lnTo>
                  <a:pt x="0" y="4006606"/>
                </a:lnTo>
                <a:lnTo>
                  <a:pt x="0" y="0"/>
                </a:lnTo>
                <a:close/>
              </a:path>
            </a:pathLst>
          </a:custGeom>
          <a:blipFill rotWithShape="1">
            <a:blip r:embed="rId4">
              <a:alphaModFix/>
            </a:blip>
            <a:stretch>
              <a:fillRect/>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89" name="Google Shape;89;p1"/>
          <p:cNvSpPr/>
          <p:nvPr/>
        </p:nvSpPr>
        <p:spPr>
          <a:xfrm>
            <a:off x="5793786" y="-1709363"/>
            <a:ext cx="2163624" cy="4237006"/>
          </a:xfrm>
          <a:custGeom>
            <a:avLst/>
            <a:gdLst/>
            <a:ahLst/>
            <a:cxnLst/>
            <a:rect l="l" t="t" r="r" b="b"/>
            <a:pathLst>
              <a:path w="3245436" h="6355509" extrusionOk="0">
                <a:moveTo>
                  <a:pt x="0" y="0"/>
                </a:moveTo>
                <a:lnTo>
                  <a:pt x="3245436" y="0"/>
                </a:lnTo>
                <a:lnTo>
                  <a:pt x="3245436" y="6355509"/>
                </a:lnTo>
                <a:lnTo>
                  <a:pt x="0" y="6355509"/>
                </a:lnTo>
                <a:lnTo>
                  <a:pt x="0" y="0"/>
                </a:lnTo>
                <a:close/>
              </a:path>
            </a:pathLst>
          </a:custGeom>
          <a:blipFill rotWithShape="1">
            <a:blip r:embed="rId5">
              <a:alphaModFix/>
            </a:blip>
            <a:stretch>
              <a:fillRect l="-3" r="-2"/>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0" name="Google Shape;90;p1"/>
          <p:cNvSpPr/>
          <p:nvPr/>
        </p:nvSpPr>
        <p:spPr>
          <a:xfrm>
            <a:off x="6570215" y="2691124"/>
            <a:ext cx="1734629" cy="1461326"/>
          </a:xfrm>
          <a:custGeom>
            <a:avLst/>
            <a:gdLst/>
            <a:ahLst/>
            <a:cxnLst/>
            <a:rect l="l" t="t" r="r" b="b"/>
            <a:pathLst>
              <a:path w="3469259" h="2922651" extrusionOk="0">
                <a:moveTo>
                  <a:pt x="0" y="0"/>
                </a:moveTo>
                <a:lnTo>
                  <a:pt x="3469259" y="0"/>
                </a:lnTo>
                <a:lnTo>
                  <a:pt x="3469259" y="2922651"/>
                </a:lnTo>
                <a:lnTo>
                  <a:pt x="0" y="2922651"/>
                </a:lnTo>
                <a:close/>
              </a:path>
            </a:pathLst>
          </a:custGeom>
          <a:blipFill rotWithShape="1">
            <a:blip r:embed="rId6">
              <a:alphaModFix/>
            </a:blip>
            <a:stretch>
              <a:fillRect t="-1"/>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1" name="Google Shape;91;p1"/>
          <p:cNvSpPr/>
          <p:nvPr/>
        </p:nvSpPr>
        <p:spPr>
          <a:xfrm>
            <a:off x="7666195" y="-886724"/>
            <a:ext cx="2185416" cy="4244848"/>
          </a:xfrm>
          <a:custGeom>
            <a:avLst/>
            <a:gdLst/>
            <a:ahLst/>
            <a:cxnLst/>
            <a:rect l="l" t="t" r="r" b="b"/>
            <a:pathLst>
              <a:path w="4370832" h="8489696" extrusionOk="0">
                <a:moveTo>
                  <a:pt x="0" y="0"/>
                </a:moveTo>
                <a:lnTo>
                  <a:pt x="4370832" y="0"/>
                </a:lnTo>
                <a:lnTo>
                  <a:pt x="4370832" y="8489696"/>
                </a:lnTo>
                <a:lnTo>
                  <a:pt x="0" y="8489696"/>
                </a:lnTo>
                <a:close/>
              </a:path>
            </a:pathLst>
          </a:custGeom>
          <a:blipFill rotWithShape="1">
            <a:blip r:embed="rId7">
              <a:alphaModFix/>
            </a:blip>
            <a:stretch>
              <a:fillRect l="-12" r="-11"/>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2" name="Google Shape;92;p1"/>
          <p:cNvSpPr/>
          <p:nvPr/>
        </p:nvSpPr>
        <p:spPr>
          <a:xfrm>
            <a:off x="9427436" y="-751143"/>
            <a:ext cx="2067279" cy="4060010"/>
          </a:xfrm>
          <a:custGeom>
            <a:avLst/>
            <a:gdLst/>
            <a:ahLst/>
            <a:cxnLst/>
            <a:rect l="l" t="t" r="r" b="b"/>
            <a:pathLst>
              <a:path w="3100918" h="6090015" extrusionOk="0">
                <a:moveTo>
                  <a:pt x="0" y="0"/>
                </a:moveTo>
                <a:lnTo>
                  <a:pt x="3100918" y="0"/>
                </a:lnTo>
                <a:lnTo>
                  <a:pt x="3100918" y="6090015"/>
                </a:lnTo>
                <a:lnTo>
                  <a:pt x="0" y="6090015"/>
                </a:lnTo>
                <a:lnTo>
                  <a:pt x="0" y="0"/>
                </a:lnTo>
                <a:close/>
              </a:path>
            </a:pathLst>
          </a:custGeom>
          <a:blipFill rotWithShape="1">
            <a:blip r:embed="rId8">
              <a:alphaModFix/>
            </a:blip>
            <a:stretch>
              <a:fillRect l="-8" r="-7"/>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3" name="Google Shape;93;p1"/>
          <p:cNvSpPr/>
          <p:nvPr/>
        </p:nvSpPr>
        <p:spPr>
          <a:xfrm>
            <a:off x="1937802" y="2214631"/>
            <a:ext cx="3045117" cy="3018087"/>
          </a:xfrm>
          <a:custGeom>
            <a:avLst/>
            <a:gdLst/>
            <a:ahLst/>
            <a:cxnLst/>
            <a:rect l="l" t="t" r="r" b="b"/>
            <a:pathLst>
              <a:path w="4567675" h="4527131" extrusionOk="0">
                <a:moveTo>
                  <a:pt x="0" y="0"/>
                </a:moveTo>
                <a:lnTo>
                  <a:pt x="4567675" y="0"/>
                </a:lnTo>
                <a:lnTo>
                  <a:pt x="4567675" y="4527131"/>
                </a:lnTo>
                <a:lnTo>
                  <a:pt x="0" y="4527131"/>
                </a:lnTo>
                <a:lnTo>
                  <a:pt x="0" y="0"/>
                </a:lnTo>
                <a:close/>
              </a:path>
            </a:pathLst>
          </a:custGeom>
          <a:blipFill rotWithShape="1">
            <a:blip r:embed="rId9">
              <a:alphaModFix/>
            </a:blip>
            <a:stretch>
              <a:fillRect t="-8" b="-7"/>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4" name="Google Shape;94;p1"/>
          <p:cNvSpPr/>
          <p:nvPr/>
        </p:nvSpPr>
        <p:spPr>
          <a:xfrm>
            <a:off x="6833529" y="3598774"/>
            <a:ext cx="1283439" cy="286420"/>
          </a:xfrm>
          <a:custGeom>
            <a:avLst/>
            <a:gdLst/>
            <a:ahLst/>
            <a:cxnLst/>
            <a:rect l="l" t="t" r="r" b="b"/>
            <a:pathLst>
              <a:path w="1925159" h="429630" extrusionOk="0">
                <a:moveTo>
                  <a:pt x="0" y="0"/>
                </a:moveTo>
                <a:lnTo>
                  <a:pt x="1925159" y="0"/>
                </a:lnTo>
                <a:lnTo>
                  <a:pt x="1925159" y="429629"/>
                </a:lnTo>
                <a:lnTo>
                  <a:pt x="0" y="429629"/>
                </a:lnTo>
                <a:lnTo>
                  <a:pt x="0" y="0"/>
                </a:lnTo>
                <a:close/>
              </a:path>
            </a:pathLst>
          </a:custGeom>
          <a:blipFill rotWithShape="1">
            <a:blip r:embed="rId10">
              <a:alphaModFix/>
            </a:blip>
            <a:stretch>
              <a:fillRect l="-10" r="-9"/>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5" name="Google Shape;95;p1"/>
          <p:cNvSpPr txBox="1"/>
          <p:nvPr/>
        </p:nvSpPr>
        <p:spPr>
          <a:xfrm>
            <a:off x="1773383" y="5630190"/>
            <a:ext cx="6523767" cy="406201"/>
          </a:xfrm>
          <a:prstGeom prst="rect">
            <a:avLst/>
          </a:prstGeom>
          <a:noFill/>
          <a:ln>
            <a:noFill/>
          </a:ln>
        </p:spPr>
        <p:txBody>
          <a:bodyPr spcFirstLastPara="1" wrap="square" lIns="0" tIns="0" rIns="0" bIns="0" anchor="t" anchorCtr="0">
            <a:spAutoFit/>
          </a:bodyPr>
          <a:lstStyle/>
          <a:p>
            <a:pPr defTabSz="609630">
              <a:lnSpc>
                <a:spcPct val="90000"/>
              </a:lnSpc>
              <a:buClr>
                <a:srgbClr val="000000"/>
              </a:buClr>
              <a:buSzPts val="4400"/>
            </a:pPr>
            <a:r>
              <a:rPr lang="it-IT" sz="2933" kern="0" dirty="0" err="1">
                <a:solidFill>
                  <a:srgbClr val="000000"/>
                </a:solidFill>
                <a:latin typeface="Arial"/>
                <a:cs typeface="Arial"/>
                <a:sym typeface="Arimo"/>
              </a:rPr>
              <a:t>Epidemiología</a:t>
            </a:r>
            <a:endParaRPr sz="2933" kern="0" dirty="0">
              <a:solidFill>
                <a:srgbClr val="000000"/>
              </a:solidFill>
              <a:latin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CF8911AB-754A-9AB3-69B4-CF48D2991F79}"/>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FDEC9A59-3D0C-1782-3846-7A67A8C5A4BA}"/>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078C5C70-F558-916B-DB67-C14B78035FDE}"/>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9CF5627B-72E1-554A-3029-4F14F31A2D56}"/>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645F586B-D66B-E7EF-3639-3C9B6714721D}"/>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15CB2E41-DF52-2618-7611-84A8A0772DD4}"/>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cielo, giocattolo, blu, bowling">
            <a:extLst>
              <a:ext uri="{FF2B5EF4-FFF2-40B4-BE49-F238E27FC236}">
                <a16:creationId xmlns:a16="http://schemas.microsoft.com/office/drawing/2014/main" id="{90D59FCF-93B7-2910-8C1B-5B349AC49C12}"/>
              </a:ext>
            </a:extLst>
          </p:cNvPr>
          <p:cNvPicPr>
            <a:picLocks noChangeAspect="1"/>
          </p:cNvPicPr>
          <p:nvPr/>
        </p:nvPicPr>
        <p:blipFill>
          <a:blip r:embed="rId5">
            <a:extLst>
              <a:ext uri="{28A0092B-C50C-407E-A947-70E740481C1C}">
                <a14:useLocalDpi xmlns:a14="http://schemas.microsoft.com/office/drawing/2010/main" val="0"/>
              </a:ext>
            </a:extLst>
          </a:blip>
          <a:srcRect l="12771" r="15731" b="2"/>
          <a:stretch/>
        </p:blipFill>
        <p:spPr>
          <a:xfrm>
            <a:off x="353433" y="63688"/>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3" name="CasellaDiTesto 2">
            <a:extLst>
              <a:ext uri="{FF2B5EF4-FFF2-40B4-BE49-F238E27FC236}">
                <a16:creationId xmlns:a16="http://schemas.microsoft.com/office/drawing/2014/main" id="{2B80E807-21CB-59B0-40B3-71359E78CE4B}"/>
              </a:ext>
            </a:extLst>
          </p:cNvPr>
          <p:cNvSpPr txBox="1"/>
          <p:nvPr/>
        </p:nvSpPr>
        <p:spPr>
          <a:xfrm>
            <a:off x="6780378" y="153050"/>
            <a:ext cx="4745992" cy="6020506"/>
          </a:xfrm>
          <a:prstGeom prst="rect">
            <a:avLst/>
          </a:prstGeom>
        </p:spPr>
        <p:txBody>
          <a:bodyPr vert="horz" lIns="91440" tIns="45720" rIns="91440" bIns="45720" rtlCol="0" anchor="t">
            <a:normAutofit fontScale="92500"/>
          </a:bodyPr>
          <a:lstStyle/>
          <a:p>
            <a:pPr indent="-228600" algn="just">
              <a:lnSpc>
                <a:spcPct val="90000"/>
              </a:lnSpc>
              <a:spcAft>
                <a:spcPts val="800"/>
              </a:spcAft>
              <a:buFont typeface="Arial" panose="020B0604020202020204" pitchFamily="34" charset="0"/>
              <a:buChar char="•"/>
            </a:pPr>
            <a:r>
              <a:rPr lang="en-US" sz="2800" b="1" kern="0" dirty="0">
                <a:latin typeface="Times New Roman" panose="02020603050405020304" pitchFamily="18" charset="0"/>
                <a:cs typeface="Times New Roman" panose="02020603050405020304" pitchFamily="18" charset="0"/>
              </a:rPr>
              <a:t>En cambio, la prevalencia se refiere a la proporción de individuos de una población afectados por un trastorno en un momento determinado. </a:t>
            </a:r>
          </a:p>
          <a:p>
            <a:pPr indent="-228600" algn="just">
              <a:lnSpc>
                <a:spcPct val="90000"/>
              </a:lnSpc>
              <a:spcAft>
                <a:spcPts val="800"/>
              </a:spcAft>
              <a:buFont typeface="Arial" panose="020B0604020202020204" pitchFamily="34" charset="0"/>
              <a:buChar char="•"/>
            </a:pPr>
            <a:r>
              <a:rPr lang="en-US" sz="2800" b="1" kern="0" dirty="0">
                <a:latin typeface="Times New Roman" panose="02020603050405020304" pitchFamily="18" charset="0"/>
                <a:cs typeface="Times New Roman" panose="02020603050405020304" pitchFamily="18" charset="0"/>
              </a:rPr>
              <a:t>La prevalencia difiere de la incidencia porque incluye tanto los casos nuevos como los preexistentes, mientras que la incidencia sólo cuenta los casos nuevos. </a:t>
            </a:r>
          </a:p>
          <a:p>
            <a:pPr indent="-228600" algn="just">
              <a:lnSpc>
                <a:spcPct val="90000"/>
              </a:lnSpc>
              <a:spcAft>
                <a:spcPts val="800"/>
              </a:spcAft>
              <a:buFont typeface="Arial" panose="020B0604020202020204" pitchFamily="34" charset="0"/>
              <a:buChar char="•"/>
            </a:pPr>
            <a:r>
              <a:rPr lang="en-US" sz="2800" b="1" kern="0" dirty="0">
                <a:latin typeface="Times New Roman" panose="02020603050405020304" pitchFamily="18" charset="0"/>
                <a:cs typeface="Times New Roman" panose="02020603050405020304" pitchFamily="18" charset="0"/>
              </a:rPr>
              <a:t>La prevalencia es especialmente útil para estimar la carga global de la enfermedad, ayudando a predecir la demanda de servicios sanitarios.</a:t>
            </a:r>
          </a:p>
        </p:txBody>
      </p:sp>
    </p:spTree>
    <p:extLst>
      <p:ext uri="{BB962C8B-B14F-4D97-AF65-F5344CB8AC3E}">
        <p14:creationId xmlns:p14="http://schemas.microsoft.com/office/powerpoint/2010/main" val="17977985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02E0BBBD-70B3-CECD-CD42-EFBF3F08F350}"/>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BCB48542-ABD0-194F-FDE6-90F5366EB003}"/>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0DCF9E78-51BB-730C-601E-C0991E2A8ED5}"/>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ACC8D8B9-92FD-3D5E-531B-DB5BE0D138EE}"/>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3F0F9DEE-C2BE-F469-C0E0-DA94457BD57D}"/>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CF054D88-F00D-1461-F1C6-0705458C970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B9F82764-D6D3-8BB2-105C-443190145E5F}"/>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ea typeface="Times New Roman" panose="02020603050405020304" pitchFamily="18" charset="0"/>
                <a:cs typeface="Times New Roman" panose="02020603050405020304" pitchFamily="18" charset="0"/>
              </a:rPr>
              <a:t>EPIDEMIOLOGÍA GENERAL</a:t>
            </a:r>
            <a:endParaRPr lang="it-IT" sz="6600"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2978026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9120D2FF-E7E0-1BAC-F264-1F9B734EC07E}"/>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20A5A78B-9042-AB8D-93D4-DD9ACDEADFC4}"/>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BECD849-0E3D-F680-0CCE-9DB143081461}"/>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0E63A4F6-DF81-AD56-C20B-5B50607B7DCD}"/>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DB75234-B670-CBEA-80C6-90BEBC872379}"/>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6AF0C882-6060-7F19-9A38-CF43A3114CAF}"/>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7D996995-7B59-D3C7-A24B-0B5C17E9FAD4}"/>
              </a:ext>
            </a:extLst>
          </p:cNvPr>
          <p:cNvSpPr txBox="1"/>
          <p:nvPr/>
        </p:nvSpPr>
        <p:spPr>
          <a:xfrm>
            <a:off x="506265" y="2115119"/>
            <a:ext cx="4243589" cy="3320668"/>
          </a:xfrm>
          <a:prstGeom prst="rect">
            <a:avLst/>
          </a:prstGeom>
        </p:spPr>
        <p:txBody>
          <a:bodyPr vert="horz" lIns="91440" tIns="45720" rIns="91440" bIns="45720" rtlCol="0">
            <a:normAutofit/>
          </a:bodyPr>
          <a:lstStyle/>
          <a:p>
            <a:pPr algn="just">
              <a:lnSpc>
                <a:spcPct val="90000"/>
              </a:lnSpc>
              <a:spcAft>
                <a:spcPts val="800"/>
              </a:spcAft>
            </a:pPr>
            <a:r>
              <a:rPr lang="en-US" sz="2700" b="1" kern="0" dirty="0">
                <a:latin typeface="Times New Roman" panose="02020603050405020304" pitchFamily="18" charset="0"/>
                <a:cs typeface="Times New Roman" panose="02020603050405020304" pitchFamily="18" charset="0"/>
              </a:rPr>
              <a:t>Históricamente, los estudios de prevalencia de los trastornos alimentarios se han concentrado en los países occidentales.</a:t>
            </a:r>
          </a:p>
          <a:p>
            <a:pPr algn="just">
              <a:lnSpc>
                <a:spcPct val="90000"/>
              </a:lnSpc>
              <a:spcAft>
                <a:spcPts val="800"/>
              </a:spcAft>
            </a:pPr>
            <a:r>
              <a:rPr lang="en-US" sz="2700" b="1" kern="0" dirty="0">
                <a:latin typeface="Times New Roman" panose="02020603050405020304" pitchFamily="18" charset="0"/>
                <a:cs typeface="Times New Roman" panose="02020603050405020304" pitchFamily="18" charset="0"/>
              </a:rPr>
              <a:t> Sin embargo, investigaciones recientes sugieren que los trastornos alimentarios son ahora una importante preocupación mundial.</a:t>
            </a:r>
          </a:p>
        </p:txBody>
      </p:sp>
      <p:pic>
        <p:nvPicPr>
          <p:cNvPr id="3" name="Immagine 2" descr="Immagine che contiene mappa, dipinto, arte, schermata">
            <a:extLst>
              <a:ext uri="{FF2B5EF4-FFF2-40B4-BE49-F238E27FC236}">
                <a16:creationId xmlns:a16="http://schemas.microsoft.com/office/drawing/2014/main" id="{347562BC-EF62-0B42-B61D-ABA22675DAC0}"/>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28048" r="23054"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624482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6B84BCF-5A73-1ABC-13D0-D2D87AFF28B2}"/>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FB02F673-540A-8B0D-5DF2-7A2FE74C1C8B}"/>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2DAF4B56-F9F0-7D88-16F4-61308322D9C5}"/>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768A0810-E468-C7E3-2FB0-3D72A32360F2}"/>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B35935B5-83FD-1B19-FB02-2A4CBA41189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E0A6A0ED-5ADF-01B0-E630-0252D8E10B13}"/>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60B3C28A-2DEA-D59F-66F8-B7EBBF18ADE8}"/>
              </a:ext>
            </a:extLst>
          </p:cNvPr>
          <p:cNvSpPr txBox="1"/>
          <p:nvPr/>
        </p:nvSpPr>
        <p:spPr>
          <a:xfrm>
            <a:off x="133814" y="3921557"/>
            <a:ext cx="12058185" cy="2160790"/>
          </a:xfrm>
          <a:prstGeom prst="rect">
            <a:avLst/>
          </a:prstGeom>
        </p:spPr>
        <p:txBody>
          <a:bodyPr vert="horz" lIns="91440" tIns="45720" rIns="91440" bIns="45720" rtlCol="0" anchor="b">
            <a:normAutofit fontScale="55000" lnSpcReduction="20000"/>
          </a:bodyPr>
          <a:lstStyle/>
          <a:p>
            <a:pPr algn="just">
              <a:lnSpc>
                <a:spcPct val="107000"/>
              </a:lnSpc>
              <a:spcAft>
                <a:spcPts val="800"/>
              </a:spcAft>
            </a:pPr>
            <a:r>
              <a:rPr lang="en-GB" sz="5000" b="1" kern="0" dirty="0">
                <a:effectLst/>
                <a:latin typeface="Times New Roman" panose="02020603050405020304" pitchFamily="18" charset="0"/>
                <a:ea typeface="Times New Roman" panose="02020603050405020304" pitchFamily="18" charset="0"/>
                <a:cs typeface="Times New Roman" panose="02020603050405020304" pitchFamily="18" charset="0"/>
              </a:rPr>
              <a:t>Los trastornos de la conducta alimentaria pueden afectar a personas de cualquier edad, sexo o nivel socioeconómico, aunque se observan con mayor frecuencia en mujeres jóvenes de entre 15 y 25 años. </a:t>
            </a:r>
          </a:p>
          <a:p>
            <a:pPr algn="just">
              <a:lnSpc>
                <a:spcPct val="107000"/>
              </a:lnSpc>
              <a:spcAft>
                <a:spcPts val="800"/>
              </a:spcAft>
            </a:pPr>
            <a:r>
              <a:rPr lang="en-GB" sz="5000" b="1" kern="0" dirty="0">
                <a:effectLst/>
                <a:latin typeface="Times New Roman" panose="02020603050405020304" pitchFamily="18" charset="0"/>
                <a:ea typeface="Times New Roman" panose="02020603050405020304" pitchFamily="18" charset="0"/>
                <a:cs typeface="Times New Roman" panose="02020603050405020304" pitchFamily="18" charset="0"/>
              </a:rPr>
              <a:t>Cabe destacar que algunos estudios indican que la anorexia nerviosa empieza a manifestarse a edades aún más tempranas.</a:t>
            </a:r>
            <a:endParaRPr lang="it-IT" sz="3000" kern="100" dirty="0">
              <a:effectLst/>
              <a:latin typeface="Aptos" panose="020B0004020202020204" pitchFamily="34" charset="0"/>
              <a:ea typeface="Aptos" panose="020B0004020202020204" pitchFamily="34" charset="0"/>
              <a:cs typeface="Times New Roman" panose="02020603050405020304" pitchFamily="18" charset="0"/>
            </a:endParaRPr>
          </a:p>
          <a:p>
            <a:pPr algn="ctr">
              <a:lnSpc>
                <a:spcPct val="90000"/>
              </a:lnSpc>
              <a:spcBef>
                <a:spcPct val="0"/>
              </a:spcBef>
              <a:spcAft>
                <a:spcPts val="800"/>
              </a:spcAft>
            </a:pPr>
            <a:endParaRPr lang="en-US" sz="4400" dirty="0">
              <a:effectLst/>
              <a:latin typeface="+mj-lt"/>
              <a:ea typeface="+mj-ea"/>
              <a:cs typeface="+mj-cs"/>
            </a:endParaRPr>
          </a:p>
        </p:txBody>
      </p:sp>
      <p:pic>
        <p:nvPicPr>
          <p:cNvPr id="3" name="Immagine 2" descr="Immagine che contiene Elementi grafici, arte">
            <a:extLst>
              <a:ext uri="{FF2B5EF4-FFF2-40B4-BE49-F238E27FC236}">
                <a16:creationId xmlns:a16="http://schemas.microsoft.com/office/drawing/2014/main" id="{922DBC04-EEDB-AFC1-FF7F-8B8DD7A52C08}"/>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t="12927" r="-2" b="-2"/>
          <a:stretch/>
        </p:blipFill>
        <p:spPr>
          <a:xfrm>
            <a:off x="1701894" y="-30794"/>
            <a:ext cx="8903441" cy="3766876"/>
          </a:xfrm>
          <a:custGeom>
            <a:avLst/>
            <a:gdLst/>
            <a:ahLst/>
            <a:cxnLst/>
            <a:rect l="l" t="t" r="r" b="b"/>
            <a:pathLst>
              <a:path w="8903441" h="3766876">
                <a:moveTo>
                  <a:pt x="8890380" y="1667288"/>
                </a:moveTo>
                <a:lnTo>
                  <a:pt x="8895460" y="1677046"/>
                </a:lnTo>
                <a:cubicBezTo>
                  <a:pt x="8905866" y="1703466"/>
                  <a:pt x="8906717" y="1724063"/>
                  <a:pt x="8894323" y="1729738"/>
                </a:cubicBezTo>
                <a:lnTo>
                  <a:pt x="8891365" y="1729349"/>
                </a:lnTo>
                <a:lnTo>
                  <a:pt x="8891421" y="1712412"/>
                </a:lnTo>
                <a:cubicBezTo>
                  <a:pt x="8891337" y="1700170"/>
                  <a:pt x="8891138" y="1688653"/>
                  <a:pt x="8890856" y="1678595"/>
                </a:cubicBezTo>
                <a:close/>
                <a:moveTo>
                  <a:pt x="8888451" y="1641624"/>
                </a:moveTo>
                <a:cubicBezTo>
                  <a:pt x="8888927" y="1642911"/>
                  <a:pt x="8889388" y="1647125"/>
                  <a:pt x="8889800" y="1653531"/>
                </a:cubicBezTo>
                <a:lnTo>
                  <a:pt x="8890380" y="1667288"/>
                </a:lnTo>
                <a:lnTo>
                  <a:pt x="8884645" y="1656272"/>
                </a:lnTo>
                <a:lnTo>
                  <a:pt x="8886368" y="1643902"/>
                </a:lnTo>
                <a:cubicBezTo>
                  <a:pt x="8887058" y="1640758"/>
                  <a:pt x="8887743" y="1639762"/>
                  <a:pt x="8888451" y="1641624"/>
                </a:cubicBezTo>
                <a:close/>
                <a:moveTo>
                  <a:pt x="999724" y="1241031"/>
                </a:moveTo>
                <a:cubicBezTo>
                  <a:pt x="998379" y="1242269"/>
                  <a:pt x="996554" y="1243547"/>
                  <a:pt x="995210" y="1244785"/>
                </a:cubicBezTo>
                <a:cubicBezTo>
                  <a:pt x="1005261" y="1248940"/>
                  <a:pt x="1015746" y="1252497"/>
                  <a:pt x="1025774" y="1256374"/>
                </a:cubicBezTo>
                <a:cubicBezTo>
                  <a:pt x="1037480" y="1257305"/>
                  <a:pt x="1049668" y="1258195"/>
                  <a:pt x="1060894" y="1259168"/>
                </a:cubicBezTo>
                <a:cubicBezTo>
                  <a:pt x="1040504" y="1253123"/>
                  <a:pt x="1020115" y="1247076"/>
                  <a:pt x="999724" y="1241031"/>
                </a:cubicBezTo>
                <a:close/>
                <a:moveTo>
                  <a:pt x="1319296" y="820371"/>
                </a:moveTo>
                <a:cubicBezTo>
                  <a:pt x="1421680" y="872109"/>
                  <a:pt x="1548101" y="905226"/>
                  <a:pt x="1681342" y="933268"/>
                </a:cubicBezTo>
                <a:cubicBezTo>
                  <a:pt x="1683167" y="931988"/>
                  <a:pt x="1684512" y="930751"/>
                  <a:pt x="1686338" y="929471"/>
                </a:cubicBezTo>
                <a:cubicBezTo>
                  <a:pt x="1563998" y="893197"/>
                  <a:pt x="1441635" y="856646"/>
                  <a:pt x="1319296" y="820371"/>
                </a:cubicBezTo>
                <a:close/>
                <a:moveTo>
                  <a:pt x="7894848" y="858"/>
                </a:moveTo>
                <a:cubicBezTo>
                  <a:pt x="7906700" y="3455"/>
                  <a:pt x="7910528" y="8436"/>
                  <a:pt x="7907341" y="16271"/>
                </a:cubicBezTo>
                <a:cubicBezTo>
                  <a:pt x="7902882" y="26177"/>
                  <a:pt x="7893520" y="35394"/>
                  <a:pt x="7882642" y="43904"/>
                </a:cubicBezTo>
                <a:cubicBezTo>
                  <a:pt x="7831903" y="83897"/>
                  <a:pt x="7856047" y="94090"/>
                  <a:pt x="7927648" y="93123"/>
                </a:cubicBezTo>
                <a:cubicBezTo>
                  <a:pt x="7991511" y="92274"/>
                  <a:pt x="8055318" y="85274"/>
                  <a:pt x="8119655" y="78787"/>
                </a:cubicBezTo>
                <a:cubicBezTo>
                  <a:pt x="8151329" y="75447"/>
                  <a:pt x="8152942" y="77265"/>
                  <a:pt x="8141786" y="93635"/>
                </a:cubicBezTo>
                <a:cubicBezTo>
                  <a:pt x="8123815" y="120677"/>
                  <a:pt x="8122595" y="145410"/>
                  <a:pt x="8151055" y="166138"/>
                </a:cubicBezTo>
                <a:cubicBezTo>
                  <a:pt x="8157767" y="170866"/>
                  <a:pt x="8162605" y="176318"/>
                  <a:pt x="8160811" y="183471"/>
                </a:cubicBezTo>
                <a:cubicBezTo>
                  <a:pt x="8152723" y="212724"/>
                  <a:pt x="8169841" y="236686"/>
                  <a:pt x="8187466" y="260884"/>
                </a:cubicBezTo>
                <a:cubicBezTo>
                  <a:pt x="8217175" y="301371"/>
                  <a:pt x="8254836" y="338641"/>
                  <a:pt x="8295790" y="374783"/>
                </a:cubicBezTo>
                <a:cubicBezTo>
                  <a:pt x="8324664" y="400232"/>
                  <a:pt x="8342922" y="431650"/>
                  <a:pt x="8406170" y="440370"/>
                </a:cubicBezTo>
                <a:cubicBezTo>
                  <a:pt x="8421364" y="442394"/>
                  <a:pt x="8426373" y="449790"/>
                  <a:pt x="8420903" y="459225"/>
                </a:cubicBezTo>
                <a:cubicBezTo>
                  <a:pt x="8402820" y="490474"/>
                  <a:pt x="8417534" y="514648"/>
                  <a:pt x="8450800" y="534955"/>
                </a:cubicBezTo>
                <a:cubicBezTo>
                  <a:pt x="8462563" y="542037"/>
                  <a:pt x="8458146" y="546902"/>
                  <a:pt x="8442097" y="551669"/>
                </a:cubicBezTo>
                <a:cubicBezTo>
                  <a:pt x="8423667" y="556925"/>
                  <a:pt x="8409328" y="564619"/>
                  <a:pt x="8398067" y="574282"/>
                </a:cubicBezTo>
                <a:cubicBezTo>
                  <a:pt x="8379577" y="589897"/>
                  <a:pt x="8370872" y="606612"/>
                  <a:pt x="8363634" y="623477"/>
                </a:cubicBezTo>
                <a:cubicBezTo>
                  <a:pt x="8352394" y="649929"/>
                  <a:pt x="8339133" y="675439"/>
                  <a:pt x="8295388" y="695789"/>
                </a:cubicBezTo>
                <a:cubicBezTo>
                  <a:pt x="8282368" y="701969"/>
                  <a:pt x="8271923" y="709882"/>
                  <a:pt x="8260972" y="717559"/>
                </a:cubicBezTo>
                <a:cubicBezTo>
                  <a:pt x="8264466" y="724248"/>
                  <a:pt x="8273101" y="728807"/>
                  <a:pt x="8289132" y="729358"/>
                </a:cubicBezTo>
                <a:cubicBezTo>
                  <a:pt x="8391169" y="732995"/>
                  <a:pt x="8386647" y="769770"/>
                  <a:pt x="8387346" y="810845"/>
                </a:cubicBezTo>
                <a:cubicBezTo>
                  <a:pt x="8388418" y="861681"/>
                  <a:pt x="8330862" y="890238"/>
                  <a:pt x="8259532" y="916368"/>
                </a:cubicBezTo>
                <a:cubicBezTo>
                  <a:pt x="8235122" y="925226"/>
                  <a:pt x="8199529" y="928071"/>
                  <a:pt x="8191769" y="950020"/>
                </a:cubicBezTo>
                <a:cubicBezTo>
                  <a:pt x="8234379" y="966427"/>
                  <a:pt x="8282955" y="945934"/>
                  <a:pt x="8327664" y="947606"/>
                </a:cubicBezTo>
                <a:cubicBezTo>
                  <a:pt x="8364609" y="949119"/>
                  <a:pt x="8424473" y="941347"/>
                  <a:pt x="8378206" y="982626"/>
                </a:cubicBezTo>
                <a:cubicBezTo>
                  <a:pt x="8364736" y="994722"/>
                  <a:pt x="8382242" y="1001021"/>
                  <a:pt x="8400605" y="1000529"/>
                </a:cubicBezTo>
                <a:cubicBezTo>
                  <a:pt x="8549357" y="995586"/>
                  <a:pt x="8487684" y="1076555"/>
                  <a:pt x="8538706" y="1111533"/>
                </a:cubicBezTo>
                <a:cubicBezTo>
                  <a:pt x="8553092" y="1120905"/>
                  <a:pt x="8540810" y="1141011"/>
                  <a:pt x="8520556" y="1147547"/>
                </a:cubicBezTo>
                <a:cubicBezTo>
                  <a:pt x="8392015" y="1189611"/>
                  <a:pt x="8380569" y="1263373"/>
                  <a:pt x="8322605" y="1331423"/>
                </a:cubicBezTo>
                <a:cubicBezTo>
                  <a:pt x="8393509" y="1350105"/>
                  <a:pt x="8476647" y="1348124"/>
                  <a:pt x="8552563" y="1357692"/>
                </a:cubicBezTo>
                <a:cubicBezTo>
                  <a:pt x="8631413" y="1367560"/>
                  <a:pt x="8632510" y="1380057"/>
                  <a:pt x="8572872" y="1434543"/>
                </a:cubicBezTo>
                <a:cubicBezTo>
                  <a:pt x="8740108" y="1430496"/>
                  <a:pt x="8740108" y="1430496"/>
                  <a:pt x="8695911" y="1511890"/>
                </a:cubicBezTo>
                <a:cubicBezTo>
                  <a:pt x="8766152" y="1509223"/>
                  <a:pt x="8835070" y="1574251"/>
                  <a:pt x="8873147" y="1634187"/>
                </a:cubicBezTo>
                <a:lnTo>
                  <a:pt x="8884645" y="1656272"/>
                </a:lnTo>
                <a:lnTo>
                  <a:pt x="8884254" y="1659075"/>
                </a:lnTo>
                <a:cubicBezTo>
                  <a:pt x="8882795" y="1672543"/>
                  <a:pt x="8881198" y="1691773"/>
                  <a:pt x="8879232" y="1711097"/>
                </a:cubicBezTo>
                <a:lnTo>
                  <a:pt x="8877347" y="1727504"/>
                </a:lnTo>
                <a:lnTo>
                  <a:pt x="8865337" y="1725923"/>
                </a:lnTo>
                <a:cubicBezTo>
                  <a:pt x="8855639" y="1721668"/>
                  <a:pt x="8848716" y="1720054"/>
                  <a:pt x="8843722" y="1720152"/>
                </a:cubicBezTo>
                <a:cubicBezTo>
                  <a:pt x="8828739" y="1720444"/>
                  <a:pt x="8831115" y="1736133"/>
                  <a:pt x="8828004" y="1742073"/>
                </a:cubicBezTo>
                <a:cubicBezTo>
                  <a:pt x="8817547" y="1760900"/>
                  <a:pt x="8843589" y="1770647"/>
                  <a:pt x="8861127" y="1782820"/>
                </a:cubicBezTo>
                <a:cubicBezTo>
                  <a:pt x="8867694" y="1787281"/>
                  <a:pt x="8872382" y="1766445"/>
                  <a:pt x="8875975" y="1739445"/>
                </a:cubicBezTo>
                <a:lnTo>
                  <a:pt x="8877347" y="1727504"/>
                </a:lnTo>
                <a:lnTo>
                  <a:pt x="8891365" y="1729349"/>
                </a:lnTo>
                <a:lnTo>
                  <a:pt x="8891294" y="1750579"/>
                </a:lnTo>
                <a:cubicBezTo>
                  <a:pt x="8890576" y="1802412"/>
                  <a:pt x="8887485" y="1854103"/>
                  <a:pt x="8879895" y="1858687"/>
                </a:cubicBezTo>
                <a:cubicBezTo>
                  <a:pt x="8799411" y="1907447"/>
                  <a:pt x="8858072" y="1996322"/>
                  <a:pt x="8700018" y="2022228"/>
                </a:cubicBezTo>
                <a:cubicBezTo>
                  <a:pt x="8628887" y="2034069"/>
                  <a:pt x="8597252" y="2070985"/>
                  <a:pt x="8546517" y="2094468"/>
                </a:cubicBezTo>
                <a:cubicBezTo>
                  <a:pt x="8369592" y="2175758"/>
                  <a:pt x="8254890" y="2270617"/>
                  <a:pt x="8208310" y="2391116"/>
                </a:cubicBezTo>
                <a:cubicBezTo>
                  <a:pt x="8195251" y="2424444"/>
                  <a:pt x="8137916" y="2455501"/>
                  <a:pt x="8101924" y="2486924"/>
                </a:cubicBezTo>
                <a:cubicBezTo>
                  <a:pt x="8122498" y="2506105"/>
                  <a:pt x="8219539" y="2452814"/>
                  <a:pt x="8188722" y="2510086"/>
                </a:cubicBezTo>
                <a:cubicBezTo>
                  <a:pt x="8165388" y="2553270"/>
                  <a:pt x="8098391" y="2584616"/>
                  <a:pt x="8035596" y="2614194"/>
                </a:cubicBezTo>
                <a:cubicBezTo>
                  <a:pt x="7963481" y="2647947"/>
                  <a:pt x="7883214" y="2677100"/>
                  <a:pt x="7854509" y="2730830"/>
                </a:cubicBezTo>
                <a:cubicBezTo>
                  <a:pt x="7848249" y="2742293"/>
                  <a:pt x="6341566" y="3671513"/>
                  <a:pt x="4141410" y="3763614"/>
                </a:cubicBezTo>
                <a:cubicBezTo>
                  <a:pt x="3781875" y="3778662"/>
                  <a:pt x="2353277" y="3737838"/>
                  <a:pt x="2161737" y="3718831"/>
                </a:cubicBezTo>
                <a:cubicBezTo>
                  <a:pt x="1964811" y="3699179"/>
                  <a:pt x="1793107" y="3646810"/>
                  <a:pt x="1591600" y="3635674"/>
                </a:cubicBezTo>
                <a:cubicBezTo>
                  <a:pt x="1485018" y="3629919"/>
                  <a:pt x="1381185" y="3611329"/>
                  <a:pt x="1390654" y="3531585"/>
                </a:cubicBezTo>
                <a:cubicBezTo>
                  <a:pt x="1393510" y="3508948"/>
                  <a:pt x="1364047" y="3493344"/>
                  <a:pt x="1320867" y="3503571"/>
                </a:cubicBezTo>
                <a:cubicBezTo>
                  <a:pt x="1239265" y="3523046"/>
                  <a:pt x="1198946" y="3494124"/>
                  <a:pt x="1150681" y="3474015"/>
                </a:cubicBezTo>
                <a:cubicBezTo>
                  <a:pt x="1065213" y="3438422"/>
                  <a:pt x="982868" y="3399757"/>
                  <a:pt x="851974" y="3403971"/>
                </a:cubicBezTo>
                <a:cubicBezTo>
                  <a:pt x="873994" y="3367898"/>
                  <a:pt x="917237" y="3369420"/>
                  <a:pt x="956780" y="3372944"/>
                </a:cubicBezTo>
                <a:cubicBezTo>
                  <a:pt x="1061276" y="3382521"/>
                  <a:pt x="1164043" y="3394488"/>
                  <a:pt x="1268515" y="3403788"/>
                </a:cubicBezTo>
                <a:cubicBezTo>
                  <a:pt x="1336376" y="3409863"/>
                  <a:pt x="1404651" y="3420660"/>
                  <a:pt x="1492884" y="3399484"/>
                </a:cubicBezTo>
                <a:cubicBezTo>
                  <a:pt x="1410006" y="3338199"/>
                  <a:pt x="1277736" y="3337777"/>
                  <a:pt x="1169657" y="3325996"/>
                </a:cubicBezTo>
                <a:cubicBezTo>
                  <a:pt x="1034677" y="3311259"/>
                  <a:pt x="951965" y="3268429"/>
                  <a:pt x="853866" y="3221353"/>
                </a:cubicBezTo>
                <a:cubicBezTo>
                  <a:pt x="950752" y="3199416"/>
                  <a:pt x="1014418" y="3234964"/>
                  <a:pt x="1090648" y="3226034"/>
                </a:cubicBezTo>
                <a:cubicBezTo>
                  <a:pt x="1094340" y="3218434"/>
                  <a:pt x="1100169" y="3207568"/>
                  <a:pt x="1099183" y="3207375"/>
                </a:cubicBezTo>
                <a:cubicBezTo>
                  <a:pt x="971072" y="3188118"/>
                  <a:pt x="907890" y="3136018"/>
                  <a:pt x="882137" y="3068880"/>
                </a:cubicBezTo>
                <a:cubicBezTo>
                  <a:pt x="868924" y="3034221"/>
                  <a:pt x="822286" y="3027121"/>
                  <a:pt x="776145" y="3014660"/>
                </a:cubicBezTo>
                <a:cubicBezTo>
                  <a:pt x="613874" y="2970419"/>
                  <a:pt x="443486" y="2933046"/>
                  <a:pt x="307191" y="2864697"/>
                </a:cubicBezTo>
                <a:cubicBezTo>
                  <a:pt x="457123" y="2862170"/>
                  <a:pt x="581367" y="2903594"/>
                  <a:pt x="743379" y="2911759"/>
                </a:cubicBezTo>
                <a:cubicBezTo>
                  <a:pt x="608349" y="2835743"/>
                  <a:pt x="439124" y="2806104"/>
                  <a:pt x="284020" y="2766269"/>
                </a:cubicBezTo>
                <a:cubicBezTo>
                  <a:pt x="213164" y="2748143"/>
                  <a:pt x="147010" y="2722889"/>
                  <a:pt x="63190" y="2717094"/>
                </a:cubicBezTo>
                <a:cubicBezTo>
                  <a:pt x="33455" y="2714947"/>
                  <a:pt x="-16425" y="2709531"/>
                  <a:pt x="5340" y="2681595"/>
                </a:cubicBezTo>
                <a:cubicBezTo>
                  <a:pt x="23652" y="2658441"/>
                  <a:pt x="63627" y="2661368"/>
                  <a:pt x="100237" y="2664591"/>
                </a:cubicBezTo>
                <a:cubicBezTo>
                  <a:pt x="188123" y="2672547"/>
                  <a:pt x="277551" y="2664977"/>
                  <a:pt x="394328" y="2654447"/>
                </a:cubicBezTo>
                <a:cubicBezTo>
                  <a:pt x="290057" y="2592242"/>
                  <a:pt x="112140" y="2629127"/>
                  <a:pt x="21491" y="2562088"/>
                </a:cubicBezTo>
                <a:cubicBezTo>
                  <a:pt x="125636" y="2540073"/>
                  <a:pt x="208727" y="2559644"/>
                  <a:pt x="294268" y="2557453"/>
                </a:cubicBezTo>
                <a:cubicBezTo>
                  <a:pt x="371589" y="2555423"/>
                  <a:pt x="389695" y="2540961"/>
                  <a:pt x="367847" y="2501743"/>
                </a:cubicBezTo>
                <a:cubicBezTo>
                  <a:pt x="333905" y="2440640"/>
                  <a:pt x="373328" y="2404160"/>
                  <a:pt x="486858" y="2411824"/>
                </a:cubicBezTo>
                <a:cubicBezTo>
                  <a:pt x="592120" y="2419095"/>
                  <a:pt x="600599" y="2394285"/>
                  <a:pt x="570008" y="2360312"/>
                </a:cubicBezTo>
                <a:cubicBezTo>
                  <a:pt x="525457" y="2310774"/>
                  <a:pt x="567057" y="2265987"/>
                  <a:pt x="594400" y="2218813"/>
                </a:cubicBezTo>
                <a:cubicBezTo>
                  <a:pt x="635581" y="2147198"/>
                  <a:pt x="612469" y="2115647"/>
                  <a:pt x="505675" y="2074370"/>
                </a:cubicBezTo>
                <a:cubicBezTo>
                  <a:pt x="445534" y="2051386"/>
                  <a:pt x="381431" y="2032947"/>
                  <a:pt x="295650" y="2015851"/>
                </a:cubicBezTo>
                <a:cubicBezTo>
                  <a:pt x="487251" y="1985881"/>
                  <a:pt x="281423" y="1958614"/>
                  <a:pt x="346760" y="1924896"/>
                </a:cubicBezTo>
                <a:cubicBezTo>
                  <a:pt x="481788" y="1901571"/>
                  <a:pt x="600623" y="1980687"/>
                  <a:pt x="783461" y="1939173"/>
                </a:cubicBezTo>
                <a:cubicBezTo>
                  <a:pt x="547912" y="1882335"/>
                  <a:pt x="287006" y="1807013"/>
                  <a:pt x="112183" y="1719100"/>
                </a:cubicBezTo>
                <a:cubicBezTo>
                  <a:pt x="148588" y="1692398"/>
                  <a:pt x="188462" y="1710725"/>
                  <a:pt x="219936" y="1699568"/>
                </a:cubicBezTo>
                <a:cubicBezTo>
                  <a:pt x="218006" y="1694140"/>
                  <a:pt x="220184" y="1685834"/>
                  <a:pt x="214196" y="1683841"/>
                </a:cubicBezTo>
                <a:cubicBezTo>
                  <a:pt x="85284" y="1638910"/>
                  <a:pt x="83720" y="1637648"/>
                  <a:pt x="212296" y="1584947"/>
                </a:cubicBezTo>
                <a:cubicBezTo>
                  <a:pt x="257172" y="1566456"/>
                  <a:pt x="252206" y="1554019"/>
                  <a:pt x="226108" y="1538121"/>
                </a:cubicBezTo>
                <a:cubicBezTo>
                  <a:pt x="207682" y="1526866"/>
                  <a:pt x="185078" y="1517656"/>
                  <a:pt x="192710" y="1488723"/>
                </a:cubicBezTo>
                <a:cubicBezTo>
                  <a:pt x="268435" y="1518175"/>
                  <a:pt x="624154" y="1547955"/>
                  <a:pt x="685843" y="1538903"/>
                </a:cubicBezTo>
                <a:cubicBezTo>
                  <a:pt x="755173" y="1528619"/>
                  <a:pt x="994201" y="1520231"/>
                  <a:pt x="1067153" y="1523622"/>
                </a:cubicBezTo>
                <a:cubicBezTo>
                  <a:pt x="1063138" y="1522015"/>
                  <a:pt x="1059122" y="1520410"/>
                  <a:pt x="1055106" y="1518803"/>
                </a:cubicBezTo>
                <a:cubicBezTo>
                  <a:pt x="983007" y="1486514"/>
                  <a:pt x="909946" y="1454310"/>
                  <a:pt x="864245" y="1408231"/>
                </a:cubicBezTo>
                <a:cubicBezTo>
                  <a:pt x="862153" y="1406456"/>
                  <a:pt x="861045" y="1404874"/>
                  <a:pt x="856768" y="1405809"/>
                </a:cubicBezTo>
                <a:cubicBezTo>
                  <a:pt x="819307" y="1414974"/>
                  <a:pt x="822846" y="1400112"/>
                  <a:pt x="821342" y="1388491"/>
                </a:cubicBezTo>
                <a:cubicBezTo>
                  <a:pt x="819813" y="1376592"/>
                  <a:pt x="812736" y="1367699"/>
                  <a:pt x="784954" y="1371257"/>
                </a:cubicBezTo>
                <a:cubicBezTo>
                  <a:pt x="783512" y="1371384"/>
                  <a:pt x="781566" y="1371274"/>
                  <a:pt x="779619" y="1371165"/>
                </a:cubicBezTo>
                <a:cubicBezTo>
                  <a:pt x="766469" y="1370361"/>
                  <a:pt x="722835" y="1342290"/>
                  <a:pt x="728571" y="1335910"/>
                </a:cubicBezTo>
                <a:cubicBezTo>
                  <a:pt x="741389" y="1321912"/>
                  <a:pt x="726409" y="1316791"/>
                  <a:pt x="713734" y="1310348"/>
                </a:cubicBezTo>
                <a:cubicBezTo>
                  <a:pt x="696009" y="1301550"/>
                  <a:pt x="678333" y="1293308"/>
                  <a:pt x="659695" y="1285149"/>
                </a:cubicBezTo>
                <a:cubicBezTo>
                  <a:pt x="641562" y="1277227"/>
                  <a:pt x="622997" y="1269901"/>
                  <a:pt x="604409" y="1262299"/>
                </a:cubicBezTo>
                <a:cubicBezTo>
                  <a:pt x="561305" y="1256847"/>
                  <a:pt x="517819" y="1252549"/>
                  <a:pt x="472556" y="1250086"/>
                </a:cubicBezTo>
                <a:cubicBezTo>
                  <a:pt x="438951" y="1247999"/>
                  <a:pt x="401379" y="1244860"/>
                  <a:pt x="382690" y="1214040"/>
                </a:cubicBezTo>
                <a:cubicBezTo>
                  <a:pt x="418096" y="1214570"/>
                  <a:pt x="453575" y="1215933"/>
                  <a:pt x="489053" y="1217296"/>
                </a:cubicBezTo>
                <a:cubicBezTo>
                  <a:pt x="454954" y="1204059"/>
                  <a:pt x="421816" y="1190737"/>
                  <a:pt x="390047" y="1176456"/>
                </a:cubicBezTo>
                <a:cubicBezTo>
                  <a:pt x="363810" y="1164487"/>
                  <a:pt x="342232" y="1150431"/>
                  <a:pt x="333292" y="1131347"/>
                </a:cubicBezTo>
                <a:cubicBezTo>
                  <a:pt x="330930" y="1126518"/>
                  <a:pt x="329025" y="1121368"/>
                  <a:pt x="337841" y="1116956"/>
                </a:cubicBezTo>
                <a:cubicBezTo>
                  <a:pt x="347569" y="1111905"/>
                  <a:pt x="355552" y="1114562"/>
                  <a:pt x="363031" y="1116984"/>
                </a:cubicBezTo>
                <a:cubicBezTo>
                  <a:pt x="393929" y="1126864"/>
                  <a:pt x="425283" y="1136425"/>
                  <a:pt x="455724" y="1146625"/>
                </a:cubicBezTo>
                <a:cubicBezTo>
                  <a:pt x="496146" y="1160147"/>
                  <a:pt x="536111" y="1173989"/>
                  <a:pt x="576050" y="1187553"/>
                </a:cubicBezTo>
                <a:cubicBezTo>
                  <a:pt x="519650" y="1157524"/>
                  <a:pt x="457798" y="1131612"/>
                  <a:pt x="391358" y="1108621"/>
                </a:cubicBezTo>
                <a:cubicBezTo>
                  <a:pt x="343386" y="1091844"/>
                  <a:pt x="295414" y="1075067"/>
                  <a:pt x="258466" y="1051446"/>
                </a:cubicBezTo>
                <a:cubicBezTo>
                  <a:pt x="239512" y="1039678"/>
                  <a:pt x="230024" y="1025400"/>
                  <a:pt x="227119" y="1008864"/>
                </a:cubicBezTo>
                <a:cubicBezTo>
                  <a:pt x="226729" y="1004421"/>
                  <a:pt x="227253" y="999338"/>
                  <a:pt x="237176" y="996508"/>
                </a:cubicBezTo>
                <a:cubicBezTo>
                  <a:pt x="247123" y="993956"/>
                  <a:pt x="253208" y="997060"/>
                  <a:pt x="257395" y="1000610"/>
                </a:cubicBezTo>
                <a:cubicBezTo>
                  <a:pt x="262111" y="1004674"/>
                  <a:pt x="267716" y="1007820"/>
                  <a:pt x="275649" y="1009921"/>
                </a:cubicBezTo>
                <a:cubicBezTo>
                  <a:pt x="345186" y="1029563"/>
                  <a:pt x="406508" y="1054962"/>
                  <a:pt x="469199" y="1079402"/>
                </a:cubicBezTo>
                <a:cubicBezTo>
                  <a:pt x="558968" y="1114336"/>
                  <a:pt x="647368" y="1150231"/>
                  <a:pt x="753033" y="1173138"/>
                </a:cubicBezTo>
                <a:cubicBezTo>
                  <a:pt x="793015" y="1181661"/>
                  <a:pt x="834292" y="1188391"/>
                  <a:pt x="865682" y="1187316"/>
                </a:cubicBezTo>
                <a:cubicBezTo>
                  <a:pt x="750261" y="1147076"/>
                  <a:pt x="641375" y="1104025"/>
                  <a:pt x="543487" y="1053852"/>
                </a:cubicBezTo>
                <a:cubicBezTo>
                  <a:pt x="444589" y="1003208"/>
                  <a:pt x="357848" y="947579"/>
                  <a:pt x="295297" y="880592"/>
                </a:cubicBezTo>
                <a:cubicBezTo>
                  <a:pt x="288871" y="873601"/>
                  <a:pt x="284873" y="866676"/>
                  <a:pt x="264758" y="869281"/>
                </a:cubicBezTo>
                <a:cubicBezTo>
                  <a:pt x="255650" y="870360"/>
                  <a:pt x="252375" y="866170"/>
                  <a:pt x="254388" y="861516"/>
                </a:cubicBezTo>
                <a:cubicBezTo>
                  <a:pt x="266992" y="828509"/>
                  <a:pt x="236853" y="810726"/>
                  <a:pt x="190786" y="799099"/>
                </a:cubicBezTo>
                <a:cubicBezTo>
                  <a:pt x="176408" y="795324"/>
                  <a:pt x="175031" y="790688"/>
                  <a:pt x="184973" y="782539"/>
                </a:cubicBezTo>
                <a:cubicBezTo>
                  <a:pt x="198516" y="771277"/>
                  <a:pt x="196123" y="760574"/>
                  <a:pt x="187530" y="750974"/>
                </a:cubicBezTo>
                <a:cubicBezTo>
                  <a:pt x="182644" y="744967"/>
                  <a:pt x="176339" y="739364"/>
                  <a:pt x="170996" y="733676"/>
                </a:cubicBezTo>
                <a:cubicBezTo>
                  <a:pt x="167290" y="730083"/>
                  <a:pt x="161157" y="726424"/>
                  <a:pt x="169444" y="721499"/>
                </a:cubicBezTo>
                <a:cubicBezTo>
                  <a:pt x="177298" y="717172"/>
                  <a:pt x="185665" y="718676"/>
                  <a:pt x="193501" y="719668"/>
                </a:cubicBezTo>
                <a:cubicBezTo>
                  <a:pt x="231170" y="723917"/>
                  <a:pt x="254043" y="736181"/>
                  <a:pt x="265436" y="755609"/>
                </a:cubicBezTo>
                <a:cubicBezTo>
                  <a:pt x="273963" y="769971"/>
                  <a:pt x="281726" y="770130"/>
                  <a:pt x="302333" y="756567"/>
                </a:cubicBezTo>
                <a:cubicBezTo>
                  <a:pt x="317894" y="746247"/>
                  <a:pt x="332387" y="745814"/>
                  <a:pt x="346481" y="751853"/>
                </a:cubicBezTo>
                <a:cubicBezTo>
                  <a:pt x="354007" y="754830"/>
                  <a:pt x="358771" y="759448"/>
                  <a:pt x="364449" y="763428"/>
                </a:cubicBezTo>
                <a:cubicBezTo>
                  <a:pt x="392910" y="784156"/>
                  <a:pt x="422762" y="804202"/>
                  <a:pt x="467363" y="815678"/>
                </a:cubicBezTo>
                <a:cubicBezTo>
                  <a:pt x="487199" y="820933"/>
                  <a:pt x="508355" y="824672"/>
                  <a:pt x="537693" y="816781"/>
                </a:cubicBezTo>
                <a:cubicBezTo>
                  <a:pt x="518386" y="812039"/>
                  <a:pt x="499567" y="812852"/>
                  <a:pt x="482019" y="811593"/>
                </a:cubicBezTo>
                <a:cubicBezTo>
                  <a:pt x="464472" y="810335"/>
                  <a:pt x="454949" y="806693"/>
                  <a:pt x="467050" y="795557"/>
                </a:cubicBezTo>
                <a:cubicBezTo>
                  <a:pt x="473772" y="789371"/>
                  <a:pt x="472878" y="784693"/>
                  <a:pt x="465734" y="780562"/>
                </a:cubicBezTo>
                <a:cubicBezTo>
                  <a:pt x="442763" y="767188"/>
                  <a:pt x="430336" y="747011"/>
                  <a:pt x="384526" y="749353"/>
                </a:cubicBezTo>
                <a:cubicBezTo>
                  <a:pt x="382123" y="749564"/>
                  <a:pt x="379622" y="748664"/>
                  <a:pt x="377146" y="748041"/>
                </a:cubicBezTo>
                <a:cubicBezTo>
                  <a:pt x="367744" y="745789"/>
                  <a:pt x="357358" y="743342"/>
                  <a:pt x="360089" y="735827"/>
                </a:cubicBezTo>
                <a:cubicBezTo>
                  <a:pt x="363301" y="728269"/>
                  <a:pt x="375652" y="725506"/>
                  <a:pt x="386634" y="723703"/>
                </a:cubicBezTo>
                <a:cubicBezTo>
                  <a:pt x="414823" y="719269"/>
                  <a:pt x="437543" y="724271"/>
                  <a:pt x="459375" y="730191"/>
                </a:cubicBezTo>
                <a:cubicBezTo>
                  <a:pt x="512487" y="744837"/>
                  <a:pt x="556932" y="765561"/>
                  <a:pt x="603200" y="785006"/>
                </a:cubicBezTo>
                <a:cubicBezTo>
                  <a:pt x="672604" y="814173"/>
                  <a:pt x="734250" y="848778"/>
                  <a:pt x="810521" y="873425"/>
                </a:cubicBezTo>
                <a:cubicBezTo>
                  <a:pt x="1037317" y="946423"/>
                  <a:pt x="1260943" y="1021938"/>
                  <a:pt x="1494102" y="1090180"/>
                </a:cubicBezTo>
                <a:cubicBezTo>
                  <a:pt x="1580109" y="1115371"/>
                  <a:pt x="1667892" y="1138728"/>
                  <a:pt x="1756565" y="1161167"/>
                </a:cubicBezTo>
                <a:cubicBezTo>
                  <a:pt x="1756899" y="1159458"/>
                  <a:pt x="1757282" y="1158305"/>
                  <a:pt x="1757592" y="1156319"/>
                </a:cubicBezTo>
                <a:cubicBezTo>
                  <a:pt x="1757470" y="1154931"/>
                  <a:pt x="1757324" y="1153264"/>
                  <a:pt x="1757202" y="1151876"/>
                </a:cubicBezTo>
                <a:cubicBezTo>
                  <a:pt x="1694452" y="1137796"/>
                  <a:pt x="1632540" y="1122242"/>
                  <a:pt x="1572453" y="1105409"/>
                </a:cubicBezTo>
                <a:cubicBezTo>
                  <a:pt x="1424942" y="1063789"/>
                  <a:pt x="1288864" y="1014450"/>
                  <a:pt x="1171972" y="951953"/>
                </a:cubicBezTo>
                <a:cubicBezTo>
                  <a:pt x="1162328" y="946924"/>
                  <a:pt x="1152112" y="946421"/>
                  <a:pt x="1137334" y="949118"/>
                </a:cubicBezTo>
                <a:cubicBezTo>
                  <a:pt x="1089682" y="958058"/>
                  <a:pt x="1074050" y="951035"/>
                  <a:pt x="1081493" y="925476"/>
                </a:cubicBezTo>
                <a:cubicBezTo>
                  <a:pt x="1083360" y="919155"/>
                  <a:pt x="1083403" y="914115"/>
                  <a:pt x="1074768" y="909555"/>
                </a:cubicBezTo>
                <a:cubicBezTo>
                  <a:pt x="1036165" y="889158"/>
                  <a:pt x="995714" y="869763"/>
                  <a:pt x="952019" y="852050"/>
                </a:cubicBezTo>
                <a:cubicBezTo>
                  <a:pt x="871170" y="819410"/>
                  <a:pt x="784821" y="790332"/>
                  <a:pt x="709017" y="754450"/>
                </a:cubicBezTo>
                <a:cubicBezTo>
                  <a:pt x="686747" y="743533"/>
                  <a:pt x="669617" y="730485"/>
                  <a:pt x="659046" y="714902"/>
                </a:cubicBezTo>
                <a:cubicBezTo>
                  <a:pt x="655674" y="709602"/>
                  <a:pt x="653624" y="702786"/>
                  <a:pt x="664793" y="697608"/>
                </a:cubicBezTo>
                <a:cubicBezTo>
                  <a:pt x="675483" y="692472"/>
                  <a:pt x="684069" y="696476"/>
                  <a:pt x="692052" y="699133"/>
                </a:cubicBezTo>
                <a:cubicBezTo>
                  <a:pt x="725451" y="709913"/>
                  <a:pt x="759355" y="720929"/>
                  <a:pt x="792779" y="731987"/>
                </a:cubicBezTo>
                <a:cubicBezTo>
                  <a:pt x="826682" y="743003"/>
                  <a:pt x="860155" y="754616"/>
                  <a:pt x="895574" y="766338"/>
                </a:cubicBezTo>
                <a:cubicBezTo>
                  <a:pt x="897416" y="759741"/>
                  <a:pt x="890085" y="758985"/>
                  <a:pt x="886044" y="757101"/>
                </a:cubicBezTo>
                <a:cubicBezTo>
                  <a:pt x="828975" y="730489"/>
                  <a:pt x="766861" y="707118"/>
                  <a:pt x="702924" y="685027"/>
                </a:cubicBezTo>
                <a:cubicBezTo>
                  <a:pt x="653460" y="667821"/>
                  <a:pt x="605342" y="649378"/>
                  <a:pt x="571540" y="622962"/>
                </a:cubicBezTo>
                <a:cubicBezTo>
                  <a:pt x="558524" y="612632"/>
                  <a:pt x="551227" y="601239"/>
                  <a:pt x="552940" y="587657"/>
                </a:cubicBezTo>
                <a:cubicBezTo>
                  <a:pt x="553537" y="583407"/>
                  <a:pt x="554132" y="579157"/>
                  <a:pt x="563623" y="576925"/>
                </a:cubicBezTo>
                <a:cubicBezTo>
                  <a:pt x="571217" y="575139"/>
                  <a:pt x="576243" y="577216"/>
                  <a:pt x="580332" y="579656"/>
                </a:cubicBezTo>
                <a:cubicBezTo>
                  <a:pt x="587500" y="584063"/>
                  <a:pt x="594668" y="588471"/>
                  <a:pt x="604623" y="591516"/>
                </a:cubicBezTo>
                <a:cubicBezTo>
                  <a:pt x="664350" y="609779"/>
                  <a:pt x="720426" y="630601"/>
                  <a:pt x="775136" y="652383"/>
                </a:cubicBezTo>
                <a:cubicBezTo>
                  <a:pt x="864952" y="687874"/>
                  <a:pt x="953882" y="724283"/>
                  <a:pt x="1057795" y="749301"/>
                </a:cubicBezTo>
                <a:cubicBezTo>
                  <a:pt x="1096889" y="758742"/>
                  <a:pt x="1137304" y="766668"/>
                  <a:pt x="1183454" y="768213"/>
                </a:cubicBezTo>
                <a:cubicBezTo>
                  <a:pt x="1181768" y="765563"/>
                  <a:pt x="1178737" y="764150"/>
                  <a:pt x="1175732" y="763015"/>
                </a:cubicBezTo>
                <a:cubicBezTo>
                  <a:pt x="1075170" y="726508"/>
                  <a:pt x="977850" y="688319"/>
                  <a:pt x="888743" y="644370"/>
                </a:cubicBezTo>
                <a:cubicBezTo>
                  <a:pt x="778881" y="590211"/>
                  <a:pt x="683912" y="529148"/>
                  <a:pt x="615490" y="455960"/>
                </a:cubicBezTo>
                <a:cubicBezTo>
                  <a:pt x="612312" y="452882"/>
                  <a:pt x="610122" y="449996"/>
                  <a:pt x="602432" y="450671"/>
                </a:cubicBezTo>
                <a:cubicBezTo>
                  <a:pt x="582748" y="452678"/>
                  <a:pt x="580338" y="447293"/>
                  <a:pt x="582418" y="437876"/>
                </a:cubicBezTo>
                <a:cubicBezTo>
                  <a:pt x="588134" y="414707"/>
                  <a:pt x="573498" y="396964"/>
                  <a:pt x="539211" y="387101"/>
                </a:cubicBezTo>
                <a:cubicBezTo>
                  <a:pt x="514350" y="379769"/>
                  <a:pt x="493430" y="373210"/>
                  <a:pt x="519748" y="352990"/>
                </a:cubicBezTo>
                <a:cubicBezTo>
                  <a:pt x="526113" y="348234"/>
                  <a:pt x="523173" y="342336"/>
                  <a:pt x="520282" y="336993"/>
                </a:cubicBezTo>
                <a:cubicBezTo>
                  <a:pt x="516186" y="328957"/>
                  <a:pt x="507910" y="322968"/>
                  <a:pt x="498650" y="316785"/>
                </a:cubicBezTo>
                <a:cubicBezTo>
                  <a:pt x="493501" y="313319"/>
                  <a:pt x="487271" y="308549"/>
                  <a:pt x="493610" y="303515"/>
                </a:cubicBezTo>
                <a:cubicBezTo>
                  <a:pt x="500838" y="297564"/>
                  <a:pt x="511247" y="300288"/>
                  <a:pt x="519565" y="301237"/>
                </a:cubicBezTo>
                <a:cubicBezTo>
                  <a:pt x="557715" y="305444"/>
                  <a:pt x="581118" y="318221"/>
                  <a:pt x="592560" y="338204"/>
                </a:cubicBezTo>
                <a:cubicBezTo>
                  <a:pt x="599979" y="350985"/>
                  <a:pt x="609184" y="351016"/>
                  <a:pt x="627076" y="339652"/>
                </a:cubicBezTo>
                <a:cubicBezTo>
                  <a:pt x="647275" y="326965"/>
                  <a:pt x="664147" y="326044"/>
                  <a:pt x="679640" y="336997"/>
                </a:cubicBezTo>
                <a:cubicBezTo>
                  <a:pt x="692054" y="345981"/>
                  <a:pt x="702112" y="355732"/>
                  <a:pt x="716352" y="363437"/>
                </a:cubicBezTo>
                <a:cubicBezTo>
                  <a:pt x="754546" y="384710"/>
                  <a:pt x="790508" y="408138"/>
                  <a:pt x="869745" y="400343"/>
                </a:cubicBezTo>
                <a:cubicBezTo>
                  <a:pt x="847718" y="392203"/>
                  <a:pt x="825656" y="394699"/>
                  <a:pt x="806641" y="393290"/>
                </a:cubicBezTo>
                <a:cubicBezTo>
                  <a:pt x="792988" y="392249"/>
                  <a:pt x="779165" y="389265"/>
                  <a:pt x="791435" y="380072"/>
                </a:cubicBezTo>
                <a:cubicBezTo>
                  <a:pt x="805532" y="369601"/>
                  <a:pt x="796441" y="365362"/>
                  <a:pt x="787709" y="359692"/>
                </a:cubicBezTo>
                <a:cubicBezTo>
                  <a:pt x="767647" y="346342"/>
                  <a:pt x="751260" y="330710"/>
                  <a:pt x="711071" y="330880"/>
                </a:cubicBezTo>
                <a:cubicBezTo>
                  <a:pt x="704773" y="330873"/>
                  <a:pt x="699699" y="328240"/>
                  <a:pt x="694722" y="326718"/>
                </a:cubicBezTo>
                <a:cubicBezTo>
                  <a:pt x="687749" y="324532"/>
                  <a:pt x="681713" y="321984"/>
                  <a:pt x="684613" y="316412"/>
                </a:cubicBezTo>
                <a:cubicBezTo>
                  <a:pt x="687565" y="311396"/>
                  <a:pt x="694531" y="307986"/>
                  <a:pt x="703615" y="306629"/>
                </a:cubicBezTo>
                <a:cubicBezTo>
                  <a:pt x="711738" y="305356"/>
                  <a:pt x="720365" y="304319"/>
                  <a:pt x="728585" y="304157"/>
                </a:cubicBezTo>
                <a:cubicBezTo>
                  <a:pt x="765287" y="302895"/>
                  <a:pt x="791378" y="313197"/>
                  <a:pt x="817397" y="322666"/>
                </a:cubicBezTo>
                <a:cubicBezTo>
                  <a:pt x="908436" y="355531"/>
                  <a:pt x="989341" y="394323"/>
                  <a:pt x="1073943" y="431110"/>
                </a:cubicBezTo>
                <a:cubicBezTo>
                  <a:pt x="1158521" y="467620"/>
                  <a:pt x="1256741" y="493978"/>
                  <a:pt x="1349484" y="524175"/>
                </a:cubicBezTo>
                <a:cubicBezTo>
                  <a:pt x="1563417" y="594105"/>
                  <a:pt x="1778287" y="663672"/>
                  <a:pt x="2004921" y="723811"/>
                </a:cubicBezTo>
                <a:cubicBezTo>
                  <a:pt x="2226580" y="782429"/>
                  <a:pt x="2967159" y="809769"/>
                  <a:pt x="3111348" y="808027"/>
                </a:cubicBezTo>
                <a:cubicBezTo>
                  <a:pt x="3295676" y="805559"/>
                  <a:pt x="3730204" y="773014"/>
                  <a:pt x="4173417" y="745585"/>
                </a:cubicBezTo>
                <a:cubicBezTo>
                  <a:pt x="4223504" y="742307"/>
                  <a:pt x="4272653" y="739393"/>
                  <a:pt x="4324760" y="737057"/>
                </a:cubicBezTo>
                <a:cubicBezTo>
                  <a:pt x="5801059" y="670156"/>
                  <a:pt x="6841344" y="326433"/>
                  <a:pt x="6893789" y="305879"/>
                </a:cubicBezTo>
                <a:cubicBezTo>
                  <a:pt x="6978091" y="273014"/>
                  <a:pt x="7258655" y="208091"/>
                  <a:pt x="7259184" y="208604"/>
                </a:cubicBezTo>
                <a:cubicBezTo>
                  <a:pt x="7265440" y="213652"/>
                  <a:pt x="7297274" y="217644"/>
                  <a:pt x="7323059" y="220312"/>
                </a:cubicBezTo>
                <a:lnTo>
                  <a:pt x="7347572" y="222730"/>
                </a:lnTo>
                <a:lnTo>
                  <a:pt x="7350636" y="224083"/>
                </a:lnTo>
                <a:cubicBezTo>
                  <a:pt x="7359607" y="224205"/>
                  <a:pt x="7359159" y="223929"/>
                  <a:pt x="7353245" y="223290"/>
                </a:cubicBezTo>
                <a:lnTo>
                  <a:pt x="7347572" y="222730"/>
                </a:lnTo>
                <a:lnTo>
                  <a:pt x="7342573" y="220523"/>
                </a:lnTo>
                <a:cubicBezTo>
                  <a:pt x="7341302" y="218466"/>
                  <a:pt x="7341191" y="215818"/>
                  <a:pt x="7341465" y="213415"/>
                </a:cubicBezTo>
                <a:cubicBezTo>
                  <a:pt x="7342771" y="200707"/>
                  <a:pt x="7352468" y="189782"/>
                  <a:pt x="7375606" y="182994"/>
                </a:cubicBezTo>
                <a:cubicBezTo>
                  <a:pt x="7397808" y="176568"/>
                  <a:pt x="7420538" y="170655"/>
                  <a:pt x="7443270" y="164742"/>
                </a:cubicBezTo>
                <a:cubicBezTo>
                  <a:pt x="7462204" y="159722"/>
                  <a:pt x="7475181" y="158583"/>
                  <a:pt x="7478299" y="172021"/>
                </a:cubicBezTo>
                <a:cubicBezTo>
                  <a:pt x="7481416" y="185460"/>
                  <a:pt x="7508389" y="189249"/>
                  <a:pt x="7524024" y="179761"/>
                </a:cubicBezTo>
                <a:cubicBezTo>
                  <a:pt x="7585174" y="142492"/>
                  <a:pt x="7658615" y="112820"/>
                  <a:pt x="7727944" y="80430"/>
                </a:cubicBezTo>
                <a:cubicBezTo>
                  <a:pt x="7776349" y="57992"/>
                  <a:pt x="7827303" y="37009"/>
                  <a:pt x="7867024" y="9456"/>
                </a:cubicBezTo>
                <a:cubicBezTo>
                  <a:pt x="7874326" y="4338"/>
                  <a:pt x="7880999" y="-2404"/>
                  <a:pt x="7894848" y="858"/>
                </a:cubicBezTo>
                <a:close/>
              </a:path>
            </a:pathLst>
          </a:custGeom>
        </p:spPr>
      </p:pic>
    </p:spTree>
    <p:extLst>
      <p:ext uri="{BB962C8B-B14F-4D97-AF65-F5344CB8AC3E}">
        <p14:creationId xmlns:p14="http://schemas.microsoft.com/office/powerpoint/2010/main" val="2458906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75BD9BE0-E02A-1831-5654-17DB94C7E04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269ED220-0426-7AFE-38B4-BF84A7A06060}"/>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D297B9B1-22F8-7723-BCC8-235A094888F7}"/>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3921714D-BB2E-B73A-0EBE-5CA4A5E5AAAA}"/>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0C2FF309-2735-31FD-AC6B-3F1C2E8E2FC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C78679D3-64DA-7E14-D4A6-9268D938AB9E}"/>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aria aperta, cielo, acqua, nuvola">
            <a:extLst>
              <a:ext uri="{FF2B5EF4-FFF2-40B4-BE49-F238E27FC236}">
                <a16:creationId xmlns:a16="http://schemas.microsoft.com/office/drawing/2014/main" id="{D7472421-F4F9-29C2-45A5-103E85E56A2B}"/>
              </a:ext>
            </a:extLst>
          </p:cNvPr>
          <p:cNvPicPr>
            <a:picLocks noChangeAspect="1"/>
          </p:cNvPicPr>
          <p:nvPr/>
        </p:nvPicPr>
        <p:blipFill>
          <a:blip r:embed="rId5">
            <a:extLst>
              <a:ext uri="{28A0092B-C50C-407E-A947-70E740481C1C}">
                <a14:useLocalDpi xmlns:a14="http://schemas.microsoft.com/office/drawing/2010/main" val="0"/>
              </a:ext>
            </a:extLst>
          </a:blip>
          <a:srcRect l="5247" r="635" b="-1"/>
          <a:stretch/>
        </p:blipFill>
        <p:spPr>
          <a:xfrm>
            <a:off x="1" y="10"/>
            <a:ext cx="7796350" cy="5529397"/>
          </a:xfrm>
          <a:prstGeom prst="rect">
            <a:avLst/>
          </a:prstGeom>
        </p:spPr>
      </p:pic>
      <p:sp>
        <p:nvSpPr>
          <p:cNvPr id="3" name="CasellaDiTesto 2">
            <a:extLst>
              <a:ext uri="{FF2B5EF4-FFF2-40B4-BE49-F238E27FC236}">
                <a16:creationId xmlns:a16="http://schemas.microsoft.com/office/drawing/2014/main" id="{9C095C54-90D5-5C5E-E374-C9EF6704ECFE}"/>
              </a:ext>
            </a:extLst>
          </p:cNvPr>
          <p:cNvSpPr txBox="1"/>
          <p:nvPr/>
        </p:nvSpPr>
        <p:spPr>
          <a:xfrm>
            <a:off x="7956188" y="294635"/>
            <a:ext cx="3897558" cy="5234772"/>
          </a:xfrm>
          <a:prstGeom prst="rect">
            <a:avLst/>
          </a:prstGeom>
        </p:spPr>
        <p:txBody>
          <a:bodyPr vert="horz" lIns="91440" tIns="45720" rIns="91440" bIns="45720" rtlCol="0">
            <a:normAutofit/>
          </a:bodyPr>
          <a:lstStyle/>
          <a:p>
            <a:pPr algn="just">
              <a:lnSpc>
                <a:spcPct val="90000"/>
              </a:lnSpc>
              <a:spcAft>
                <a:spcPts val="800"/>
              </a:spcAft>
            </a:pPr>
            <a:r>
              <a:rPr lang="en-US" sz="3600" b="1" kern="0" dirty="0">
                <a:latin typeface="Times New Roman" panose="02020603050405020304" pitchFamily="18" charset="0"/>
                <a:cs typeface="Times New Roman" panose="02020603050405020304" pitchFamily="18" charset="0"/>
              </a:rPr>
              <a:t>Además, cada vez hay más pruebas de que los hombres jóvenes y los jóvenes de género diverso se ven afectados por los trastornos alimentarios más de lo que se reconocía anteriormente.</a:t>
            </a:r>
          </a:p>
        </p:txBody>
      </p:sp>
    </p:spTree>
    <p:extLst>
      <p:ext uri="{BB962C8B-B14F-4D97-AF65-F5344CB8AC3E}">
        <p14:creationId xmlns:p14="http://schemas.microsoft.com/office/powerpoint/2010/main" val="4696362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89F1DC76-CD80-5ACA-B2BF-03BD45CD515E}"/>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AE01CA24-9A56-A03F-DCF1-D74A5BBE4706}"/>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2020B834-D245-7B7C-8E1E-D95C40D9D197}"/>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75D3F542-4CF9-2ACE-DA72-7A622E977FFD}"/>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B30CE575-9953-8B4F-849A-59BCCE713CE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5D2ACE2B-FC9B-C8CA-1FC8-E70C6D287946}"/>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linea">
            <a:extLst>
              <a:ext uri="{FF2B5EF4-FFF2-40B4-BE49-F238E27FC236}">
                <a16:creationId xmlns:a16="http://schemas.microsoft.com/office/drawing/2014/main" id="{8B9F630A-3C51-D7FA-0A6C-E480D917489F}"/>
              </a:ext>
            </a:extLst>
          </p:cNvPr>
          <p:cNvPicPr>
            <a:picLocks noChangeAspect="1"/>
          </p:cNvPicPr>
          <p:nvPr/>
        </p:nvPicPr>
        <p:blipFill>
          <a:blip r:embed="rId5">
            <a:extLst>
              <a:ext uri="{28A0092B-C50C-407E-A947-70E740481C1C}">
                <a14:useLocalDpi xmlns:a14="http://schemas.microsoft.com/office/drawing/2010/main" val="0"/>
              </a:ext>
            </a:extLst>
          </a:blip>
          <a:srcRect l="22546" r="14342" b="-1"/>
          <a:stretch/>
        </p:blipFill>
        <p:spPr>
          <a:xfrm>
            <a:off x="251671" y="77886"/>
            <a:ext cx="4264573" cy="5405800"/>
          </a:xfrm>
          <a:prstGeom prst="rect">
            <a:avLst/>
          </a:prstGeom>
        </p:spPr>
      </p:pic>
      <p:sp>
        <p:nvSpPr>
          <p:cNvPr id="3" name="CasellaDiTesto 2">
            <a:extLst>
              <a:ext uri="{FF2B5EF4-FFF2-40B4-BE49-F238E27FC236}">
                <a16:creationId xmlns:a16="http://schemas.microsoft.com/office/drawing/2014/main" id="{C3CC445E-77DC-E622-2F19-8ED3FA08C9C5}"/>
              </a:ext>
            </a:extLst>
          </p:cNvPr>
          <p:cNvSpPr txBox="1"/>
          <p:nvPr/>
        </p:nvSpPr>
        <p:spPr>
          <a:xfrm>
            <a:off x="4772722" y="1929161"/>
            <a:ext cx="7058722" cy="4310917"/>
          </a:xfrm>
          <a:prstGeom prst="rect">
            <a:avLst/>
          </a:prstGeom>
        </p:spPr>
        <p:txBody>
          <a:bodyPr vert="horz" lIns="91440" tIns="45720" rIns="91440" bIns="45720" rtlCol="0" anchor="ctr">
            <a:normAutofit/>
          </a:bodyPr>
          <a:lstStyle/>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La proporción de sexos (</a:t>
            </a:r>
            <a:r>
              <a:rPr lang="en-US" sz="3200" b="1" kern="0" dirty="0" err="1">
                <a:latin typeface="Times New Roman" panose="02020603050405020304" pitchFamily="18" charset="0"/>
                <a:cs typeface="Times New Roman" panose="02020603050405020304" pitchFamily="18" charset="0"/>
              </a:rPr>
              <a:t>hombre:mujer</a:t>
            </a:r>
            <a:r>
              <a:rPr lang="en-US" sz="3200" b="1" kern="0" dirty="0">
                <a:latin typeface="Times New Roman" panose="02020603050405020304" pitchFamily="18" charset="0"/>
                <a:cs typeface="Times New Roman" panose="02020603050405020304" pitchFamily="18" charset="0"/>
              </a:rPr>
              <a:t>) en los SUH evoluciona con el tiempo, a pesar de que la mayoría de las investigaciones sobre SUH no incluyeron un número suficiente de varones para establecer estimaciones epidemiológicas fiables.</a:t>
            </a:r>
          </a:p>
        </p:txBody>
      </p:sp>
    </p:spTree>
    <p:extLst>
      <p:ext uri="{BB962C8B-B14F-4D97-AF65-F5344CB8AC3E}">
        <p14:creationId xmlns:p14="http://schemas.microsoft.com/office/powerpoint/2010/main" val="42411773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6000E60-485F-7360-34AB-5AE0FB06ABDC}"/>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065BEEA1-C0DA-546F-998B-3C2220A19EB0}"/>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179DC8F2-CF17-CAD8-9169-95EC2C555058}"/>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4AD156D1-142E-DE89-9C64-A79D57DD1832}"/>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A8C7693C-812B-7E5D-8021-7D79B229BC1D}"/>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23C59970-5D39-6F31-D9C0-362F07A4B16B}"/>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useBgFill="1">
        <p:nvSpPr>
          <p:cNvPr id="2" name="Rectangle 26">
            <a:extLst>
              <a:ext uri="{FF2B5EF4-FFF2-40B4-BE49-F238E27FC236}">
                <a16:creationId xmlns:a16="http://schemas.microsoft.com/office/drawing/2014/main" id="{96A83E3A-BA9C-D915-2CFA-B54E4D0EA4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 name="Freeform: Shape 28">
            <a:extLst>
              <a:ext uri="{FF2B5EF4-FFF2-40B4-BE49-F238E27FC236}">
                <a16:creationId xmlns:a16="http://schemas.microsoft.com/office/drawing/2014/main" id="{9B025B81-A9B4-93C9-0C76-E4C442584C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98657" y="1"/>
            <a:ext cx="1155142" cy="625027"/>
          </a:xfrm>
          <a:custGeom>
            <a:avLst/>
            <a:gdLst>
              <a:gd name="connsiteX0" fmla="*/ 4784 w 1155142"/>
              <a:gd name="connsiteY0" fmla="*/ 0 h 625027"/>
              <a:gd name="connsiteX1" fmla="*/ 1150358 w 1155142"/>
              <a:gd name="connsiteY1" fmla="*/ 0 h 625027"/>
              <a:gd name="connsiteX2" fmla="*/ 1155142 w 1155142"/>
              <a:gd name="connsiteY2" fmla="*/ 47456 h 625027"/>
              <a:gd name="connsiteX3" fmla="*/ 577571 w 1155142"/>
              <a:gd name="connsiteY3" fmla="*/ 625027 h 625027"/>
              <a:gd name="connsiteX4" fmla="*/ 0 w 1155142"/>
              <a:gd name="connsiteY4" fmla="*/ 47456 h 62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625027">
                <a:moveTo>
                  <a:pt x="4784" y="0"/>
                </a:moveTo>
                <a:lnTo>
                  <a:pt x="1150358" y="0"/>
                </a:lnTo>
                <a:lnTo>
                  <a:pt x="1155142" y="47456"/>
                </a:lnTo>
                <a:cubicBezTo>
                  <a:pt x="1155142" y="366440"/>
                  <a:pt x="896555" y="625027"/>
                  <a:pt x="577571" y="625027"/>
                </a:cubicBezTo>
                <a:cubicBezTo>
                  <a:pt x="258587" y="625027"/>
                  <a:pt x="0" y="366440"/>
                  <a:pt x="0" y="47456"/>
                </a:cubicBezTo>
                <a:close/>
              </a:path>
            </a:pathLst>
          </a:cu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CasellaDiTesto 3">
            <a:extLst>
              <a:ext uri="{FF2B5EF4-FFF2-40B4-BE49-F238E27FC236}">
                <a16:creationId xmlns:a16="http://schemas.microsoft.com/office/drawing/2014/main" id="{2110DECC-3EBC-40B5-F494-74C35EF34B3A}"/>
              </a:ext>
            </a:extLst>
          </p:cNvPr>
          <p:cNvSpPr txBox="1"/>
          <p:nvPr/>
        </p:nvSpPr>
        <p:spPr>
          <a:xfrm>
            <a:off x="178421" y="1563732"/>
            <a:ext cx="5682218" cy="4747858"/>
          </a:xfrm>
          <a:prstGeom prst="rect">
            <a:avLst/>
          </a:prstGeom>
        </p:spPr>
        <p:txBody>
          <a:bodyPr vert="horz" lIns="91440" tIns="45720" rIns="91440" bIns="45720" rtlCol="0">
            <a:normAutofit/>
          </a:bodyPr>
          <a:lstStyle/>
          <a:p>
            <a:pPr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Estudios recientes han demostrado que los estudiantes que se identifican como bisexuales, queer o con una identidad de género cruzada tienen mayores probabilidades de ser diagnosticados de trastornos alimentarios y muestran una mayor preocupación por el peso y la forma corporal en comparación con los estudiantes heterosexuales.</a:t>
            </a:r>
          </a:p>
        </p:txBody>
      </p:sp>
      <p:sp>
        <p:nvSpPr>
          <p:cNvPr id="5" name="Oval 30">
            <a:extLst>
              <a:ext uri="{FF2B5EF4-FFF2-40B4-BE49-F238E27FC236}">
                <a16:creationId xmlns:a16="http://schemas.microsoft.com/office/drawing/2014/main" id="{894A1A39-51E1-EBD9-E813-B060522CD1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808185" y="3423959"/>
            <a:ext cx="630884" cy="630884"/>
          </a:xfrm>
          <a:prstGeom prst="ellipse">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32">
            <a:extLst>
              <a:ext uri="{FF2B5EF4-FFF2-40B4-BE49-F238E27FC236}">
                <a16:creationId xmlns:a16="http://schemas.microsoft.com/office/drawing/2014/main" id="{FE4C8808-BDC3-6922-C490-2B61AD9521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0463438">
            <a:off x="7450227" y="5166682"/>
            <a:ext cx="1835725" cy="2024785"/>
          </a:xfrm>
          <a:custGeom>
            <a:avLst/>
            <a:gdLst>
              <a:gd name="connsiteX0" fmla="*/ 1801138 w 1835725"/>
              <a:gd name="connsiteY0" fmla="*/ 1622662 h 2024785"/>
              <a:gd name="connsiteX1" fmla="*/ 1835717 w 1835725"/>
              <a:gd name="connsiteY1" fmla="*/ 1680254 h 2024785"/>
              <a:gd name="connsiteX2" fmla="*/ 1812568 w 1835725"/>
              <a:gd name="connsiteY2" fmla="*/ 1877193 h 2024785"/>
              <a:gd name="connsiteX3" fmla="*/ 1776210 w 1835725"/>
              <a:gd name="connsiteY3" fmla="*/ 2024785 h 2024785"/>
              <a:gd name="connsiteX4" fmla="*/ 1655772 w 1835725"/>
              <a:gd name="connsiteY4" fmla="*/ 1983449 h 2024785"/>
              <a:gd name="connsiteX5" fmla="*/ 1687591 w 1835725"/>
              <a:gd name="connsiteY5" fmla="*/ 1854495 h 2024785"/>
              <a:gd name="connsiteX6" fmla="*/ 1708939 w 1835725"/>
              <a:gd name="connsiteY6" fmla="*/ 1673301 h 2024785"/>
              <a:gd name="connsiteX7" fmla="*/ 1778129 w 1835725"/>
              <a:gd name="connsiteY7" fmla="*/ 1615979 h 2024785"/>
              <a:gd name="connsiteX8" fmla="*/ 1801138 w 1835725"/>
              <a:gd name="connsiteY8" fmla="*/ 1622662 h 2024785"/>
              <a:gd name="connsiteX9" fmla="*/ 1585229 w 1835725"/>
              <a:gd name="connsiteY9" fmla="*/ 764759 h 2024785"/>
              <a:gd name="connsiteX10" fmla="*/ 1623024 w 1835725"/>
              <a:gd name="connsiteY10" fmla="*/ 792810 h 2024785"/>
              <a:gd name="connsiteX11" fmla="*/ 1777614 w 1835725"/>
              <a:gd name="connsiteY11" fmla="*/ 1157141 h 2024785"/>
              <a:gd name="connsiteX12" fmla="*/ 1733799 w 1835725"/>
              <a:gd name="connsiteY12" fmla="*/ 1235532 h 2024785"/>
              <a:gd name="connsiteX13" fmla="*/ 1716464 w 1835725"/>
              <a:gd name="connsiteY13" fmla="*/ 1237722 h 2024785"/>
              <a:gd name="connsiteX14" fmla="*/ 1716464 w 1835725"/>
              <a:gd name="connsiteY14" fmla="*/ 1237913 h 2024785"/>
              <a:gd name="connsiteX15" fmla="*/ 1655409 w 1835725"/>
              <a:gd name="connsiteY15" fmla="*/ 1191717 h 2024785"/>
              <a:gd name="connsiteX16" fmla="*/ 1513200 w 1835725"/>
              <a:gd name="connsiteY16" fmla="*/ 856627 h 2024785"/>
              <a:gd name="connsiteX17" fmla="*/ 1538499 w 1835725"/>
              <a:gd name="connsiteY17" fmla="*/ 770415 h 2024785"/>
              <a:gd name="connsiteX18" fmla="*/ 1585229 w 1835725"/>
              <a:gd name="connsiteY18" fmla="*/ 764759 h 2024785"/>
              <a:gd name="connsiteX19" fmla="*/ 477919 w 1835725"/>
              <a:gd name="connsiteY19" fmla="*/ 21437 h 2024785"/>
              <a:gd name="connsiteX20" fmla="*/ 509236 w 1835725"/>
              <a:gd name="connsiteY20" fmla="*/ 84182 h 2024785"/>
              <a:gd name="connsiteX21" fmla="*/ 445829 w 1835725"/>
              <a:gd name="connsiteY21" fmla="*/ 139871 h 2024785"/>
              <a:gd name="connsiteX22" fmla="*/ 437447 w 1835725"/>
              <a:gd name="connsiteY22" fmla="*/ 139395 h 2024785"/>
              <a:gd name="connsiteX23" fmla="*/ 73211 w 1835725"/>
              <a:gd name="connsiteY23" fmla="*/ 137204 h 2024785"/>
              <a:gd name="connsiteX24" fmla="*/ 749 w 1835725"/>
              <a:gd name="connsiteY24" fmla="*/ 84082 h 2024785"/>
              <a:gd name="connsiteX25" fmla="*/ 53871 w 1835725"/>
              <a:gd name="connsiteY25" fmla="*/ 11621 h 2024785"/>
              <a:gd name="connsiteX26" fmla="*/ 58352 w 1835725"/>
              <a:gd name="connsiteY26" fmla="*/ 11093 h 2024785"/>
              <a:gd name="connsiteX27" fmla="*/ 454020 w 1835725"/>
              <a:gd name="connsiteY27" fmla="*/ 13474 h 2024785"/>
              <a:gd name="connsiteX28" fmla="*/ 477919 w 1835725"/>
              <a:gd name="connsiteY28" fmla="*/ 21437 h 2024785"/>
              <a:gd name="connsiteX29" fmla="*/ 957797 w 1835725"/>
              <a:gd name="connsiteY29" fmla="*/ 167970 h 2024785"/>
              <a:gd name="connsiteX30" fmla="*/ 1286982 w 1835725"/>
              <a:gd name="connsiteY30" fmla="*/ 387616 h 2024785"/>
              <a:gd name="connsiteX31" fmla="*/ 1293725 w 1835725"/>
              <a:gd name="connsiteY31" fmla="*/ 477075 h 2024785"/>
              <a:gd name="connsiteX32" fmla="*/ 1245453 w 1835725"/>
              <a:gd name="connsiteY32" fmla="*/ 499154 h 2024785"/>
              <a:gd name="connsiteX33" fmla="*/ 1245167 w 1835725"/>
              <a:gd name="connsiteY33" fmla="*/ 499154 h 2024785"/>
              <a:gd name="connsiteX34" fmla="*/ 1203638 w 1835725"/>
              <a:gd name="connsiteY34" fmla="*/ 484104 h 2024785"/>
              <a:gd name="connsiteX35" fmla="*/ 900647 w 1835725"/>
              <a:gd name="connsiteY35" fmla="*/ 281508 h 2024785"/>
              <a:gd name="connsiteX36" fmla="*/ 872454 w 1835725"/>
              <a:gd name="connsiteY36" fmla="*/ 196164 h 2024785"/>
              <a:gd name="connsiteX37" fmla="*/ 957797 w 1835725"/>
              <a:gd name="connsiteY37" fmla="*/ 167970 h 202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35725" h="2024785">
                <a:moveTo>
                  <a:pt x="1801138" y="1622662"/>
                </a:moveTo>
                <a:cubicBezTo>
                  <a:pt x="1822105" y="1633400"/>
                  <a:pt x="1836117" y="1655372"/>
                  <a:pt x="1835717" y="1680254"/>
                </a:cubicBezTo>
                <a:cubicBezTo>
                  <a:pt x="1832093" y="1746382"/>
                  <a:pt x="1824354" y="1812154"/>
                  <a:pt x="1812568" y="1877193"/>
                </a:cubicBezTo>
                <a:lnTo>
                  <a:pt x="1776210" y="2024785"/>
                </a:lnTo>
                <a:lnTo>
                  <a:pt x="1655772" y="1983449"/>
                </a:lnTo>
                <a:lnTo>
                  <a:pt x="1687591" y="1854495"/>
                </a:lnTo>
                <a:cubicBezTo>
                  <a:pt x="1698455" y="1794657"/>
                  <a:pt x="1705590" y="1734142"/>
                  <a:pt x="1708939" y="1673301"/>
                </a:cubicBezTo>
                <a:cubicBezTo>
                  <a:pt x="1712216" y="1638363"/>
                  <a:pt x="1743190" y="1612703"/>
                  <a:pt x="1778129" y="1615979"/>
                </a:cubicBezTo>
                <a:cubicBezTo>
                  <a:pt x="1786387" y="1616753"/>
                  <a:pt x="1794149" y="1619084"/>
                  <a:pt x="1801138" y="1622662"/>
                </a:cubicBezTo>
                <a:close/>
                <a:moveTo>
                  <a:pt x="1585229" y="764759"/>
                </a:moveTo>
                <a:cubicBezTo>
                  <a:pt x="1600438" y="768789"/>
                  <a:pt x="1614156" y="778436"/>
                  <a:pt x="1623024" y="792810"/>
                </a:cubicBezTo>
                <a:cubicBezTo>
                  <a:pt x="1689575" y="907319"/>
                  <a:pt x="1741505" y="1029715"/>
                  <a:pt x="1777614" y="1157141"/>
                </a:cubicBezTo>
                <a:cubicBezTo>
                  <a:pt x="1787149" y="1190888"/>
                  <a:pt x="1767537" y="1225969"/>
                  <a:pt x="1733799" y="1235532"/>
                </a:cubicBezTo>
                <a:cubicBezTo>
                  <a:pt x="1728151" y="1237046"/>
                  <a:pt x="1722312" y="1237780"/>
                  <a:pt x="1716464" y="1237722"/>
                </a:cubicBezTo>
                <a:lnTo>
                  <a:pt x="1716464" y="1237913"/>
                </a:lnTo>
                <a:cubicBezTo>
                  <a:pt x="1688070" y="1237913"/>
                  <a:pt x="1663124" y="1219044"/>
                  <a:pt x="1655409" y="1191717"/>
                </a:cubicBezTo>
                <a:cubicBezTo>
                  <a:pt x="1622214" y="1074512"/>
                  <a:pt x="1574437" y="961936"/>
                  <a:pt x="1513200" y="856627"/>
                </a:cubicBezTo>
                <a:cubicBezTo>
                  <a:pt x="1496379" y="825834"/>
                  <a:pt x="1507704" y="787236"/>
                  <a:pt x="1538499" y="770415"/>
                </a:cubicBezTo>
                <a:cubicBezTo>
                  <a:pt x="1553325" y="762319"/>
                  <a:pt x="1570022" y="760730"/>
                  <a:pt x="1585229" y="764759"/>
                </a:cubicBezTo>
                <a:close/>
                <a:moveTo>
                  <a:pt x="477919" y="21437"/>
                </a:moveTo>
                <a:cubicBezTo>
                  <a:pt x="499341" y="33775"/>
                  <a:pt x="512445" y="58102"/>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89834" y="-4456"/>
                  <a:pt x="322735" y="-3656"/>
                  <a:pt x="454020" y="13474"/>
                </a:cubicBezTo>
                <a:cubicBezTo>
                  <a:pt x="462713" y="14543"/>
                  <a:pt x="470778" y="17324"/>
                  <a:pt x="477919" y="21437"/>
                </a:cubicBezTo>
                <a:close/>
                <a:moveTo>
                  <a:pt x="957797" y="167970"/>
                </a:move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8235" y="164811"/>
                  <a:pt x="926445" y="152188"/>
                  <a:pt x="957797" y="167970"/>
                </a:cubicBezTo>
                <a:close/>
              </a:path>
            </a:pathLst>
          </a:custGeom>
          <a:solidFill>
            <a:schemeClr val="accent4"/>
          </a:solidFill>
          <a:ln w="9525" cap="flat">
            <a:noFill/>
            <a:prstDash val="solid"/>
            <a:miter/>
          </a:ln>
        </p:spPr>
        <p:txBody>
          <a:bodyPr rtlCol="0" anchor="ctr"/>
          <a:lstStyle/>
          <a:p>
            <a:endParaRPr lang="en-US"/>
          </a:p>
        </p:txBody>
      </p:sp>
      <p:pic>
        <p:nvPicPr>
          <p:cNvPr id="7" name="Immagine 6" descr="Immagine che contiene Policromia, cuore, Elementi grafici, creatività">
            <a:extLst>
              <a:ext uri="{FF2B5EF4-FFF2-40B4-BE49-F238E27FC236}">
                <a16:creationId xmlns:a16="http://schemas.microsoft.com/office/drawing/2014/main" id="{D35C02B4-D8F8-C1E8-FA94-DD691A653C96}"/>
              </a:ext>
            </a:extLst>
          </p:cNvPr>
          <p:cNvPicPr>
            <a:picLocks noChangeAspect="1"/>
          </p:cNvPicPr>
          <p:nvPr/>
        </p:nvPicPr>
        <p:blipFill>
          <a:blip r:embed="rId5">
            <a:extLst>
              <a:ext uri="{28A0092B-C50C-407E-A947-70E740481C1C}">
                <a14:useLocalDpi xmlns:a14="http://schemas.microsoft.com/office/drawing/2010/main" val="0"/>
              </a:ext>
            </a:extLst>
          </a:blip>
          <a:srcRect r="5" b="5"/>
          <a:stretch/>
        </p:blipFill>
        <p:spPr>
          <a:xfrm>
            <a:off x="7751975" y="1075239"/>
            <a:ext cx="4128603" cy="4128603"/>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8" name="Freeform: Shape 34">
            <a:extLst>
              <a:ext uri="{FF2B5EF4-FFF2-40B4-BE49-F238E27FC236}">
                <a16:creationId xmlns:a16="http://schemas.microsoft.com/office/drawing/2014/main" id="{7E0F13B8-6A47-C065-2241-C4B703319F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749602" y="1"/>
            <a:ext cx="2066948" cy="1621879"/>
          </a:xfrm>
          <a:custGeom>
            <a:avLst/>
            <a:gdLst>
              <a:gd name="connsiteX0" fmla="*/ 0 w 2066948"/>
              <a:gd name="connsiteY0" fmla="*/ 0 h 1621879"/>
              <a:gd name="connsiteX1" fmla="*/ 123825 w 2066948"/>
              <a:gd name="connsiteY1" fmla="*/ 0 h 1621879"/>
              <a:gd name="connsiteX2" fmla="*/ 123825 w 2066948"/>
              <a:gd name="connsiteY2" fmla="*/ 1452620 h 1621879"/>
              <a:gd name="connsiteX3" fmla="*/ 1881378 w 2066948"/>
              <a:gd name="connsiteY3" fmla="*/ 436017 h 1621879"/>
              <a:gd name="connsiteX4" fmla="*/ 1127572 w 2066948"/>
              <a:gd name="connsiteY4" fmla="*/ 0 h 1621879"/>
              <a:gd name="connsiteX5" fmla="*/ 1374887 w 2066948"/>
              <a:gd name="connsiteY5" fmla="*/ 0 h 1621879"/>
              <a:gd name="connsiteX6" fmla="*/ 2035969 w 2066948"/>
              <a:gd name="connsiteY6" fmla="*/ 382391 h 1621879"/>
              <a:gd name="connsiteX7" fmla="*/ 2058648 w 2066948"/>
              <a:gd name="connsiteY7" fmla="*/ 466963 h 1621879"/>
              <a:gd name="connsiteX8" fmla="*/ 2035969 w 2066948"/>
              <a:gd name="connsiteY8" fmla="*/ 489642 h 1621879"/>
              <a:gd name="connsiteX9" fmla="*/ 92869 w 2066948"/>
              <a:gd name="connsiteY9" fmla="*/ 1613592 h 1621879"/>
              <a:gd name="connsiteX10" fmla="*/ 61913 w 2066948"/>
              <a:gd name="connsiteY10" fmla="*/ 1621879 h 1621879"/>
              <a:gd name="connsiteX11" fmla="*/ 0 w 2066948"/>
              <a:gd name="connsiteY11" fmla="*/ 1559967 h 162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6948" h="1621879">
                <a:moveTo>
                  <a:pt x="0" y="0"/>
                </a:moveTo>
                <a:lnTo>
                  <a:pt x="123825" y="0"/>
                </a:lnTo>
                <a:lnTo>
                  <a:pt x="123825" y="1452620"/>
                </a:lnTo>
                <a:lnTo>
                  <a:pt x="1881378" y="436017"/>
                </a:lnTo>
                <a:lnTo>
                  <a:pt x="1127572" y="0"/>
                </a:lnTo>
                <a:lnTo>
                  <a:pt x="1374887" y="0"/>
                </a:lnTo>
                <a:lnTo>
                  <a:pt x="2035969" y="382391"/>
                </a:lnTo>
                <a:cubicBezTo>
                  <a:pt x="2065582" y="399479"/>
                  <a:pt x="2075745" y="437340"/>
                  <a:pt x="2058648" y="466963"/>
                </a:cubicBezTo>
                <a:cubicBezTo>
                  <a:pt x="2053219" y="476384"/>
                  <a:pt x="2045389" y="484204"/>
                  <a:pt x="2035969" y="489642"/>
                </a:cubicBezTo>
                <a:lnTo>
                  <a:pt x="92869" y="1613592"/>
                </a:lnTo>
                <a:cubicBezTo>
                  <a:pt x="83458" y="1619031"/>
                  <a:pt x="72780" y="1621889"/>
                  <a:pt x="61913" y="1621879"/>
                </a:cubicBezTo>
                <a:cubicBezTo>
                  <a:pt x="27719" y="1621879"/>
                  <a:pt x="0" y="1594161"/>
                  <a:pt x="0" y="1559967"/>
                </a:cubicBezTo>
                <a:close/>
              </a:path>
            </a:pathLst>
          </a:custGeom>
          <a:solidFill>
            <a:schemeClr val="accent6"/>
          </a:solidFill>
          <a:ln w="9525" cap="flat">
            <a:noFill/>
            <a:prstDash val="solid"/>
            <a:miter/>
          </a:ln>
        </p:spPr>
        <p:txBody>
          <a:bodyPr rtlCol="0" anchor="ctr"/>
          <a:lstStyle/>
          <a:p>
            <a:endParaRPr lang="en-US"/>
          </a:p>
        </p:txBody>
      </p:sp>
      <p:cxnSp>
        <p:nvCxnSpPr>
          <p:cNvPr id="9" name="Straight Connector 36">
            <a:extLst>
              <a:ext uri="{FF2B5EF4-FFF2-40B4-BE49-F238E27FC236}">
                <a16:creationId xmlns:a16="http://schemas.microsoft.com/office/drawing/2014/main" id="{3F33BC22-4096-BE39-40FC-855525A3B92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12138745" y="1027906"/>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0" name="Freeform: Shape 38">
            <a:extLst>
              <a:ext uri="{FF2B5EF4-FFF2-40B4-BE49-F238E27FC236}">
                <a16:creationId xmlns:a16="http://schemas.microsoft.com/office/drawing/2014/main" id="{CA91AF1C-8DF8-6694-1080-46EA7CF85C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809527" y="6033795"/>
            <a:ext cx="1991064" cy="824205"/>
          </a:xfrm>
          <a:custGeom>
            <a:avLst/>
            <a:gdLst>
              <a:gd name="connsiteX0" fmla="*/ 995532 w 1991064"/>
              <a:gd name="connsiteY0" fmla="*/ 0 h 824205"/>
              <a:gd name="connsiteX1" fmla="*/ 1984823 w 1991064"/>
              <a:gd name="connsiteY1" fmla="*/ 784423 h 824205"/>
              <a:gd name="connsiteX2" fmla="*/ 1991064 w 1991064"/>
              <a:gd name="connsiteY2" fmla="*/ 824205 h 824205"/>
              <a:gd name="connsiteX3" fmla="*/ 0 w 1991064"/>
              <a:gd name="connsiteY3" fmla="*/ 824205 h 824205"/>
              <a:gd name="connsiteX4" fmla="*/ 6241 w 1991064"/>
              <a:gd name="connsiteY4" fmla="*/ 784423 h 824205"/>
              <a:gd name="connsiteX5" fmla="*/ 995532 w 1991064"/>
              <a:gd name="connsiteY5" fmla="*/ 0 h 82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1064" h="824205">
                <a:moveTo>
                  <a:pt x="995532" y="0"/>
                </a:moveTo>
                <a:cubicBezTo>
                  <a:pt x="1483521" y="0"/>
                  <a:pt x="1890663" y="336754"/>
                  <a:pt x="1984823" y="784423"/>
                </a:cubicBezTo>
                <a:lnTo>
                  <a:pt x="1991064" y="824205"/>
                </a:lnTo>
                <a:lnTo>
                  <a:pt x="0" y="824205"/>
                </a:lnTo>
                <a:lnTo>
                  <a:pt x="6241" y="784423"/>
                </a:lnTo>
                <a:cubicBezTo>
                  <a:pt x="100402" y="336754"/>
                  <a:pt x="507544" y="0"/>
                  <a:pt x="99553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Freeform: Shape 40">
            <a:extLst>
              <a:ext uri="{FF2B5EF4-FFF2-40B4-BE49-F238E27FC236}">
                <a16:creationId xmlns:a16="http://schemas.microsoft.com/office/drawing/2014/main" id="{496628BF-7BBC-635D-3962-9F1060BE7B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51696" y="5519196"/>
            <a:ext cx="1340305" cy="1338805"/>
          </a:xfrm>
          <a:custGeom>
            <a:avLst/>
            <a:gdLst>
              <a:gd name="connsiteX0" fmla="*/ 61913 w 1340305"/>
              <a:gd name="connsiteY0" fmla="*/ 0 h 1338805"/>
              <a:gd name="connsiteX1" fmla="*/ 1340305 w 1340305"/>
              <a:gd name="connsiteY1" fmla="*/ 0 h 1338805"/>
              <a:gd name="connsiteX2" fmla="*/ 1340305 w 1340305"/>
              <a:gd name="connsiteY2" fmla="*/ 123825 h 1338805"/>
              <a:gd name="connsiteX3" fmla="*/ 123825 w 1340305"/>
              <a:gd name="connsiteY3" fmla="*/ 123825 h 1338805"/>
              <a:gd name="connsiteX4" fmla="*/ 123825 w 1340305"/>
              <a:gd name="connsiteY4" fmla="*/ 1338805 h 1338805"/>
              <a:gd name="connsiteX5" fmla="*/ 0 w 1340305"/>
              <a:gd name="connsiteY5" fmla="*/ 1338805 h 1338805"/>
              <a:gd name="connsiteX6" fmla="*/ 0 w 1340305"/>
              <a:gd name="connsiteY6" fmla="*/ 61913 h 1338805"/>
              <a:gd name="connsiteX7" fmla="*/ 61913 w 1340305"/>
              <a:gd name="connsiteY7" fmla="*/ 0 h 1338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305" h="1338805">
                <a:moveTo>
                  <a:pt x="61913" y="0"/>
                </a:moveTo>
                <a:lnTo>
                  <a:pt x="1340305" y="0"/>
                </a:lnTo>
                <a:lnTo>
                  <a:pt x="1340305" y="123825"/>
                </a:lnTo>
                <a:lnTo>
                  <a:pt x="123825" y="123825"/>
                </a:lnTo>
                <a:lnTo>
                  <a:pt x="123825" y="1338805"/>
                </a:lnTo>
                <a:lnTo>
                  <a:pt x="0" y="1338805"/>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856356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11AD9BEA-DC58-E92C-2B15-287B3FD3F95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1F5258FC-E405-4454-A4FE-7CB343F23C1A}"/>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FD576523-CA9A-3CF1-8D74-513B331C5C8D}"/>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99F2F8B7-F1BD-E474-6EFD-ECDB56D0EE6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FA36A332-6C5D-FE48-6A65-1E963D678E61}"/>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6E4E8539-7295-4320-EFCC-3317140E1BF4}"/>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176FF176-A774-A154-CC9C-BC039CFCD109}"/>
              </a:ext>
            </a:extLst>
          </p:cNvPr>
          <p:cNvSpPr txBox="1"/>
          <p:nvPr/>
        </p:nvSpPr>
        <p:spPr>
          <a:xfrm>
            <a:off x="838201" y="1712208"/>
            <a:ext cx="5005038" cy="3433583"/>
          </a:xfrm>
          <a:prstGeom prst="rect">
            <a:avLst/>
          </a:prstGeom>
        </p:spPr>
        <p:txBody>
          <a:bodyPr vert="horz" lIns="91440" tIns="45720" rIns="91440" bIns="45720" rtlCol="0">
            <a:normAutofit/>
          </a:bodyPr>
          <a:lstStyle/>
          <a:p>
            <a:pPr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Las estimaciones actuales de prevalencia de todos los trastornos alimentarios clasificados en el DSM-5 (Manual Diagnóstico y Estadístico de los Trastornos Mentales, Quinta Edición) oscilan entre el 3,7% y el 32,9% en las mujeres y entre el 0,5% y el 12,8% en los hombres.</a:t>
            </a:r>
          </a:p>
        </p:txBody>
      </p:sp>
      <p:pic>
        <p:nvPicPr>
          <p:cNvPr id="3" name="Immagine 2" descr="Immagine che contiene cibo, frutto, mela, interno">
            <a:extLst>
              <a:ext uri="{FF2B5EF4-FFF2-40B4-BE49-F238E27FC236}">
                <a16:creationId xmlns:a16="http://schemas.microsoft.com/office/drawing/2014/main" id="{E89EA86B-00B0-C0A8-3D1B-9CBA6C5D506B}"/>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5988424" y="1370532"/>
            <a:ext cx="5365375" cy="3916723"/>
          </a:xfrm>
          <a:prstGeom prst="rect">
            <a:avLst/>
          </a:prstGeom>
        </p:spPr>
      </p:pic>
    </p:spTree>
    <p:extLst>
      <p:ext uri="{BB962C8B-B14F-4D97-AF65-F5344CB8AC3E}">
        <p14:creationId xmlns:p14="http://schemas.microsoft.com/office/powerpoint/2010/main" val="5318258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6189A940-774B-250B-F8EE-906E9C2FE78D}"/>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FDD56CDE-A4B4-D085-F889-B0DCB13BE8C6}"/>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9A00C830-1201-1FB4-7ADF-D532646488A4}"/>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9C84DAA7-1C1D-61DB-DFC2-FB5716891580}"/>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F283B88F-BCBC-B37E-5DE3-A7F64B6F62D2}"/>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C7AB7AD1-BF6E-B87C-25B5-8A3463E1FC91}"/>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Terra, acqua, World, atlante">
            <a:extLst>
              <a:ext uri="{FF2B5EF4-FFF2-40B4-BE49-F238E27FC236}">
                <a16:creationId xmlns:a16="http://schemas.microsoft.com/office/drawing/2014/main" id="{5A7B2D69-2E4E-563F-F9A4-4D559BD8AFE2}"/>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5039" r="6712" b="1"/>
          <a:stretch/>
        </p:blipFill>
        <p:spPr>
          <a:xfrm>
            <a:off x="353433" y="111587"/>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3" name="CasellaDiTesto 2">
            <a:extLst>
              <a:ext uri="{FF2B5EF4-FFF2-40B4-BE49-F238E27FC236}">
                <a16:creationId xmlns:a16="http://schemas.microsoft.com/office/drawing/2014/main" id="{2FA5B9FB-3324-7A3A-AB23-FD7E08F73B69}"/>
              </a:ext>
            </a:extLst>
          </p:cNvPr>
          <p:cNvSpPr txBox="1"/>
          <p:nvPr/>
        </p:nvSpPr>
        <p:spPr>
          <a:xfrm>
            <a:off x="6753025" y="2065267"/>
            <a:ext cx="4429867" cy="2913872"/>
          </a:xfrm>
          <a:prstGeom prst="rect">
            <a:avLst/>
          </a:prstGeom>
        </p:spPr>
        <p:txBody>
          <a:bodyPr vert="horz" lIns="91440" tIns="45720" rIns="91440" bIns="45720" rtlCol="0" anchor="t">
            <a:normAutofit/>
          </a:bodyPr>
          <a:lstStyle/>
          <a:p>
            <a:pPr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Se calcula que aproximadamente 20 millones de personas en Europa padecen actualmente trastornos alimentarios.</a:t>
            </a:r>
          </a:p>
        </p:txBody>
      </p:sp>
    </p:spTree>
    <p:extLst>
      <p:ext uri="{BB962C8B-B14F-4D97-AF65-F5344CB8AC3E}">
        <p14:creationId xmlns:p14="http://schemas.microsoft.com/office/powerpoint/2010/main" val="2099455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9A4CDC8C-C885-2014-9008-94D80486092E}"/>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DA96D100-0DEA-CD64-6527-4DF1B35751D3}"/>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C173B73B-650B-7194-38F5-34532CDC2B3F}"/>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DCFB9C35-7E6B-D939-7847-5DEC910A5FDC}"/>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BBA1FB21-DC88-A51F-49AD-B7D7F659A8D2}"/>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A474B90D-AFFF-BE22-2AB7-643346CC875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F3BF49EB-9B94-7858-276D-381EC020D892}"/>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ea typeface="Times New Roman" panose="02020603050405020304" pitchFamily="18" charset="0"/>
                <a:cs typeface="Times New Roman" panose="02020603050405020304" pitchFamily="18" charset="0"/>
              </a:rPr>
              <a:t>ANOREXIA NERVIOSA (AN)</a:t>
            </a:r>
            <a:endParaRPr lang="it-IT"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6362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405931C1-936B-C853-D894-ED143E5DF574}"/>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355742F6-422F-4A1D-1070-E6A8C07CDB2C}"/>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5EB3E4B0-9E09-C314-CF9E-2B9A0DD0D93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392C7D0F-BEC2-1A92-5E8C-DBE3CA93D2B7}"/>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625C4FB7-DB0D-0941-0D41-6DEF60128301}"/>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F65BB6B5-A8C7-18F6-EBD9-584C8AAA2A9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1F369222-731A-89A9-771F-0B8F8AD44E0D}"/>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6600" b="1" kern="0">
                <a:latin typeface="Times New Roman" panose="02020603050405020304" pitchFamily="18" charset="0"/>
                <a:ea typeface="Times New Roman" panose="02020603050405020304" pitchFamily="18" charset="0"/>
                <a:cs typeface="Times New Roman" panose="02020603050405020304" pitchFamily="18" charset="0"/>
              </a:rPr>
              <a:t>ANTECEDENTES</a:t>
            </a:r>
            <a:endParaRPr lang="it-IT" sz="28700" dirty="0"/>
          </a:p>
        </p:txBody>
      </p:sp>
    </p:spTree>
    <p:extLst>
      <p:ext uri="{BB962C8B-B14F-4D97-AF65-F5344CB8AC3E}">
        <p14:creationId xmlns:p14="http://schemas.microsoft.com/office/powerpoint/2010/main" val="2353859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27616F15-B2CC-D442-8363-D943D681BA36}"/>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53155203-AF75-5D3A-FD47-C1C3504432EF}"/>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86DB3030-B679-2251-E858-FEB6889B23C5}"/>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9B4CF12C-5CF5-896D-1789-728E5F335B9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F16CDC50-BE29-1C61-9A16-FAB07537763D}"/>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62C4C02D-56B2-A435-E01A-12C648FBD3BE}"/>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persona, Viso umano, muro, vestiti">
            <a:extLst>
              <a:ext uri="{FF2B5EF4-FFF2-40B4-BE49-F238E27FC236}">
                <a16:creationId xmlns:a16="http://schemas.microsoft.com/office/drawing/2014/main" id="{EFD42C6B-E225-3985-6EEC-997A17F7F98F}"/>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r="5533" b="2"/>
          <a:stretch/>
        </p:blipFill>
        <p:spPr>
          <a:xfrm>
            <a:off x="3715849" y="10"/>
            <a:ext cx="8054164" cy="5712247"/>
          </a:xfrm>
          <a:prstGeom prst="rect">
            <a:avLst/>
          </a:prstGeom>
        </p:spPr>
      </p:pic>
      <p:sp>
        <p:nvSpPr>
          <p:cNvPr id="3" name="CasellaDiTesto 2">
            <a:extLst>
              <a:ext uri="{FF2B5EF4-FFF2-40B4-BE49-F238E27FC236}">
                <a16:creationId xmlns:a16="http://schemas.microsoft.com/office/drawing/2014/main" id="{ACB56CAB-41DF-E094-0DFB-CFE52927E33B}"/>
              </a:ext>
            </a:extLst>
          </p:cNvPr>
          <p:cNvSpPr txBox="1"/>
          <p:nvPr/>
        </p:nvSpPr>
        <p:spPr>
          <a:xfrm>
            <a:off x="133815" y="360720"/>
            <a:ext cx="3557239" cy="5168672"/>
          </a:xfrm>
          <a:prstGeom prst="rect">
            <a:avLst/>
          </a:prstGeom>
        </p:spPr>
        <p:txBody>
          <a:bodyPr vert="horz" lIns="91440" tIns="45720" rIns="91440" bIns="45720" rtlCol="0">
            <a:normAutofit/>
          </a:bodyPr>
          <a:lstStyle/>
          <a:p>
            <a:pPr algn="just">
              <a:lnSpc>
                <a:spcPct val="90000"/>
              </a:lnSpc>
              <a:spcAft>
                <a:spcPts val="800"/>
              </a:spcAft>
            </a:pPr>
            <a:r>
              <a:rPr lang="en-US" sz="3200" b="1" kern="0" dirty="0">
                <a:latin typeface="Times New Roman" panose="02020603050405020304" pitchFamily="18" charset="0"/>
                <a:cs typeface="Times New Roman" panose="02020603050405020304" pitchFamily="18" charset="0"/>
              </a:rPr>
              <a:t>Por lo que respecta a la anorexia nerviosa, las tasas de incidencia más elevadas se observan entre las mujeres, sobre todo entre los 10 y los 29 años.</a:t>
            </a:r>
          </a:p>
        </p:txBody>
      </p:sp>
    </p:spTree>
    <p:extLst>
      <p:ext uri="{BB962C8B-B14F-4D97-AF65-F5344CB8AC3E}">
        <p14:creationId xmlns:p14="http://schemas.microsoft.com/office/powerpoint/2010/main" val="31887869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B406E14-4B17-C5CF-15CB-24516644A518}"/>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1FD0AC91-4384-2680-389C-8AE28978A834}"/>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6BF43679-A008-7F03-243F-E5D3D3BC4E8A}"/>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2B5AAB08-3B1E-A2FE-5BBD-19AE9177E238}"/>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9B903CDA-ABDB-0570-A3FD-B8DE9B1F1F51}"/>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3BD51303-F73A-078B-4FA0-33DF93A582A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Picture 16" descr="Codici su carta">
            <a:extLst>
              <a:ext uri="{FF2B5EF4-FFF2-40B4-BE49-F238E27FC236}">
                <a16:creationId xmlns:a16="http://schemas.microsoft.com/office/drawing/2014/main" id="{4E4E7FF1-5EA3-F971-A758-4E85762843FB}"/>
              </a:ext>
            </a:extLst>
          </p:cNvPr>
          <p:cNvPicPr>
            <a:picLocks noChangeAspect="1"/>
          </p:cNvPicPr>
          <p:nvPr/>
        </p:nvPicPr>
        <p:blipFill>
          <a:blip r:embed="rId5"/>
          <a:srcRect l="24645" r="22696" b="-2"/>
          <a:stretch/>
        </p:blipFill>
        <p:spPr>
          <a:xfrm>
            <a:off x="-1" y="-2"/>
            <a:ext cx="4360128" cy="5526926"/>
          </a:xfrm>
          <a:prstGeom prst="rect">
            <a:avLst/>
          </a:prstGeom>
        </p:spPr>
      </p:pic>
      <p:sp>
        <p:nvSpPr>
          <p:cNvPr id="3" name="CasellaDiTesto 2">
            <a:extLst>
              <a:ext uri="{FF2B5EF4-FFF2-40B4-BE49-F238E27FC236}">
                <a16:creationId xmlns:a16="http://schemas.microsoft.com/office/drawing/2014/main" id="{C4E3EEBE-9564-7C26-231B-841D7A12FDA4}"/>
              </a:ext>
            </a:extLst>
          </p:cNvPr>
          <p:cNvSpPr txBox="1"/>
          <p:nvPr/>
        </p:nvSpPr>
        <p:spPr>
          <a:xfrm>
            <a:off x="4583151" y="115503"/>
            <a:ext cx="7404410" cy="5738273"/>
          </a:xfrm>
          <a:prstGeom prst="rect">
            <a:avLst/>
          </a:prstGeom>
        </p:spPr>
        <p:txBody>
          <a:bodyPr vert="horz" lIns="91440" tIns="45720" rIns="91440" bIns="45720" rtlCol="0" anchor="ctr">
            <a:normAutofit/>
          </a:bodyPr>
          <a:lstStyle/>
          <a:p>
            <a:pPr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Las tasas de incidencia varían significativamente en función de la población estudiada, los métodos empleados y los criterios diagnósticos utilizados. </a:t>
            </a:r>
          </a:p>
          <a:p>
            <a:pPr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Entre los ejemplos de estudios basados en la población se incluyen:</a:t>
            </a:r>
          </a:p>
          <a:p>
            <a:pPr lvl="1" indent="-228600" algn="just">
              <a:lnSpc>
                <a:spcPct val="90000"/>
              </a:lnSpc>
              <a:spcAft>
                <a:spcPts val="800"/>
              </a:spcAft>
              <a:buFont typeface="Arial" panose="020B0604020202020204" pitchFamily="34" charset="0"/>
              <a:buChar char="•"/>
            </a:pPr>
            <a:r>
              <a:rPr lang="en-US" sz="2900" b="1" kern="0" dirty="0">
                <a:latin typeface="Times New Roman" panose="02020603050405020304" pitchFamily="18" charset="0"/>
                <a:cs typeface="Times New Roman" panose="02020603050405020304" pitchFamily="18" charset="0"/>
              </a:rPr>
              <a:t>120 por 100.000 entre las mujeres suecas de 20 a 32 años,</a:t>
            </a:r>
          </a:p>
          <a:p>
            <a:pPr lvl="1" indent="-228600" algn="just">
              <a:lnSpc>
                <a:spcPct val="90000"/>
              </a:lnSpc>
              <a:spcAft>
                <a:spcPts val="800"/>
              </a:spcAft>
              <a:buFont typeface="Arial" panose="020B0604020202020204" pitchFamily="34" charset="0"/>
              <a:buChar char="•"/>
            </a:pPr>
            <a:r>
              <a:rPr lang="en-US" sz="2900" b="1" kern="0" dirty="0">
                <a:latin typeface="Times New Roman" panose="02020603050405020304" pitchFamily="18" charset="0"/>
                <a:cs typeface="Times New Roman" panose="02020603050405020304" pitchFamily="18" charset="0"/>
              </a:rPr>
              <a:t>200 por 100.000 entre las mujeres españolas de 12 a 22 años.</a:t>
            </a:r>
          </a:p>
          <a:p>
            <a:pPr marL="228600" lvl="1"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Se calcula que las tasas entre los varones son entre 10 y 14 veces inferiores.</a:t>
            </a:r>
          </a:p>
        </p:txBody>
      </p:sp>
    </p:spTree>
    <p:extLst>
      <p:ext uri="{BB962C8B-B14F-4D97-AF65-F5344CB8AC3E}">
        <p14:creationId xmlns:p14="http://schemas.microsoft.com/office/powerpoint/2010/main" val="10642812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DB41AE15-66C5-58C8-D08C-4A3B32681E49}"/>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355AB70B-C9B7-BED5-34A4-E16B64CBBDCA}"/>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FC6B9FAF-E4C9-5AE8-0BCC-DD575002BE57}"/>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73041D7E-C1D9-0BFC-AB26-8A410EC1BB44}"/>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46F9BD2-4193-44DF-B47D-68D1FEEDA4F4}"/>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0B562D11-AAC5-2FB6-2477-1EE93D62B0AB}"/>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5CEFA29B-DB24-9941-20AD-09A911087CC4}"/>
              </a:ext>
            </a:extLst>
          </p:cNvPr>
          <p:cNvSpPr txBox="1"/>
          <p:nvPr/>
        </p:nvSpPr>
        <p:spPr>
          <a:xfrm>
            <a:off x="838201" y="976562"/>
            <a:ext cx="4614759" cy="4163337"/>
          </a:xfrm>
          <a:prstGeom prst="rect">
            <a:avLst/>
          </a:prstGeom>
        </p:spPr>
        <p:txBody>
          <a:bodyPr vert="horz" lIns="91440" tIns="45720" rIns="91440" bIns="45720" rtlCol="0">
            <a:normAutofit/>
          </a:bodyPr>
          <a:lstStyle/>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Destacan las tendencias recientes:</a:t>
            </a:r>
          </a:p>
          <a:p>
            <a:pPr marL="571500" lvl="0" indent="-457200">
              <a:lnSpc>
                <a:spcPct val="90000"/>
              </a:lnSpc>
              <a:spcAft>
                <a:spcPts val="800"/>
              </a:spcAft>
              <a:buSzPts val="1000"/>
              <a:buFont typeface="Wingdings" panose="05000000000000000000" pitchFamily="2" charset="2"/>
              <a:buChar char="q"/>
              <a:tabLst>
                <a:tab pos="457200" algn="l"/>
              </a:tabLst>
            </a:pPr>
            <a:r>
              <a:rPr lang="en-US" sz="3200" b="1" kern="0" dirty="0">
                <a:latin typeface="Times New Roman" panose="02020603050405020304" pitchFamily="18" charset="0"/>
                <a:cs typeface="Times New Roman" panose="02020603050405020304" pitchFamily="18" charset="0"/>
              </a:rPr>
              <a:t>un aumento de la incidencia en niñas menores de 15 años,</a:t>
            </a:r>
          </a:p>
          <a:p>
            <a:pPr marL="571500" lvl="0" indent="-457200">
              <a:lnSpc>
                <a:spcPct val="90000"/>
              </a:lnSpc>
              <a:spcAft>
                <a:spcPts val="800"/>
              </a:spcAft>
              <a:buSzPts val="1000"/>
              <a:buFont typeface="Wingdings" panose="05000000000000000000" pitchFamily="2" charset="2"/>
              <a:buChar char="q"/>
              <a:tabLst>
                <a:tab pos="457200" algn="l"/>
              </a:tabLst>
            </a:pPr>
            <a:r>
              <a:rPr lang="en-US" sz="3200" b="1" kern="0" dirty="0">
                <a:latin typeface="Times New Roman" panose="02020603050405020304" pitchFamily="18" charset="0"/>
                <a:cs typeface="Times New Roman" panose="02020603050405020304" pitchFamily="18" charset="0"/>
              </a:rPr>
              <a:t>un posible segundo pico entre las mujeres perimenopáusicas.</a:t>
            </a:r>
          </a:p>
        </p:txBody>
      </p:sp>
      <p:pic>
        <p:nvPicPr>
          <p:cNvPr id="3" name="Immagine 2" descr="Immagine che contiene persona, bianco e nero, vestiti, conforto">
            <a:extLst>
              <a:ext uri="{FF2B5EF4-FFF2-40B4-BE49-F238E27FC236}">
                <a16:creationId xmlns:a16="http://schemas.microsoft.com/office/drawing/2014/main" id="{560DA19D-85F0-9246-9739-FFD8FDD2AEA8}"/>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18452" r="-1" b="-1"/>
          <a:stretch/>
        </p:blipFill>
        <p:spPr>
          <a:xfrm>
            <a:off x="6101338" y="978105"/>
            <a:ext cx="5283866" cy="4210442"/>
          </a:xfrm>
          <a:custGeom>
            <a:avLst/>
            <a:gdLst/>
            <a:ahLst/>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p:spPr>
      </p:pic>
    </p:spTree>
    <p:extLst>
      <p:ext uri="{BB962C8B-B14F-4D97-AF65-F5344CB8AC3E}">
        <p14:creationId xmlns:p14="http://schemas.microsoft.com/office/powerpoint/2010/main" val="42275738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DA321D7C-5651-1287-F4CB-E439D54CD0BE}"/>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7594A46A-C81D-8F33-F482-2D7FEE56D7BB}"/>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DCD63BCF-C8B4-B3A3-DC9C-1ED949470CC0}"/>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FF12AB2D-A61C-CD72-A741-7BB41E5313B4}"/>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BDFA6C60-25BA-2C45-BF7B-F10C2E83D73B}"/>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9D9C6785-0F2B-B366-4AF9-3024BEDE3D56}"/>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calzature, donna, tacchi alti, moda">
            <a:extLst>
              <a:ext uri="{FF2B5EF4-FFF2-40B4-BE49-F238E27FC236}">
                <a16:creationId xmlns:a16="http://schemas.microsoft.com/office/drawing/2014/main" id="{EF46F05D-11EF-E557-9E7B-C0E9DAEFA45E}"/>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24243" r="10258" b="1"/>
          <a:stretch/>
        </p:blipFill>
        <p:spPr>
          <a:xfrm>
            <a:off x="483116" y="155113"/>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3" name="CasellaDiTesto 2">
            <a:extLst>
              <a:ext uri="{FF2B5EF4-FFF2-40B4-BE49-F238E27FC236}">
                <a16:creationId xmlns:a16="http://schemas.microsoft.com/office/drawing/2014/main" id="{B086943C-AEED-A782-F437-66FC6474C7D2}"/>
              </a:ext>
            </a:extLst>
          </p:cNvPr>
          <p:cNvSpPr txBox="1"/>
          <p:nvPr/>
        </p:nvSpPr>
        <p:spPr>
          <a:xfrm>
            <a:off x="6570572" y="1562696"/>
            <a:ext cx="4195673" cy="4592777"/>
          </a:xfrm>
          <a:prstGeom prst="rect">
            <a:avLst/>
          </a:prstGeom>
        </p:spPr>
        <p:txBody>
          <a:bodyPr vert="horz" lIns="91440" tIns="45720" rIns="91440" bIns="45720" rtlCol="0" anchor="t">
            <a:normAutofit/>
          </a:bodyPr>
          <a:lstStyle/>
          <a:p>
            <a:pPr algn="just">
              <a:lnSpc>
                <a:spcPct val="90000"/>
              </a:lnSpc>
              <a:spcAft>
                <a:spcPts val="800"/>
              </a:spcAft>
            </a:pPr>
            <a:r>
              <a:rPr lang="en-US" sz="2800" b="1" kern="0" dirty="0">
                <a:latin typeface="Times New Roman" panose="02020603050405020304" pitchFamily="18" charset="0"/>
                <a:cs typeface="Times New Roman" panose="02020603050405020304" pitchFamily="18" charset="0"/>
              </a:rPr>
              <a:t>Se calcula que la prevalencia a lo largo de la vida en Europa es del 4% en las mujeres y del 0,3% en los hombres. </a:t>
            </a:r>
          </a:p>
          <a:p>
            <a:pPr algn="just">
              <a:lnSpc>
                <a:spcPct val="90000"/>
              </a:lnSpc>
              <a:spcAft>
                <a:spcPts val="800"/>
              </a:spcAft>
            </a:pPr>
            <a:r>
              <a:rPr lang="en-US" sz="2800" b="1" kern="0" dirty="0">
                <a:latin typeface="Times New Roman" panose="02020603050405020304" pitchFamily="18" charset="0"/>
                <a:cs typeface="Times New Roman" panose="02020603050405020304" pitchFamily="18" charset="0"/>
              </a:rPr>
              <a:t>Sin embargo, es probable que las tasas de incidencia y prevalencia entre los varones estén subestimadas debido al estigma y al infradiagnóstico.</a:t>
            </a:r>
          </a:p>
        </p:txBody>
      </p:sp>
    </p:spTree>
    <p:extLst>
      <p:ext uri="{BB962C8B-B14F-4D97-AF65-F5344CB8AC3E}">
        <p14:creationId xmlns:p14="http://schemas.microsoft.com/office/powerpoint/2010/main" val="18789466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6B6A535F-B53E-4AC4-2B4F-234878382CD7}"/>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6B61D5A5-225A-62AD-90DB-6E6800BA9B3F}"/>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08110522-8A4C-9956-BFCC-C91878678E79}"/>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1EDDEFC6-0865-0424-1097-8D2DC1759F94}"/>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7C431710-42DA-CE64-8208-43D7EC03932E}"/>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C69F92A9-0299-2FBE-0E97-B4E186118E8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nuvola, cielo, aria aperta, persona">
            <a:extLst>
              <a:ext uri="{FF2B5EF4-FFF2-40B4-BE49-F238E27FC236}">
                <a16:creationId xmlns:a16="http://schemas.microsoft.com/office/drawing/2014/main" id="{442F7D7C-D9E0-E288-B8D8-3A1F717CDF24}"/>
              </a:ext>
            </a:extLst>
          </p:cNvPr>
          <p:cNvPicPr>
            <a:picLocks noChangeAspect="1"/>
          </p:cNvPicPr>
          <p:nvPr/>
        </p:nvPicPr>
        <p:blipFill>
          <a:blip r:embed="rId5">
            <a:extLst>
              <a:ext uri="{28A0092B-C50C-407E-A947-70E740481C1C}">
                <a14:useLocalDpi xmlns:a14="http://schemas.microsoft.com/office/drawing/2010/main" val="0"/>
              </a:ext>
            </a:extLst>
          </a:blip>
          <a:srcRect t="23265" r="-1" b="6682"/>
          <a:stretch/>
        </p:blipFill>
        <p:spPr>
          <a:xfrm>
            <a:off x="20" y="10"/>
            <a:ext cx="5586741" cy="555135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3" name="CasellaDiTesto 2">
            <a:extLst>
              <a:ext uri="{FF2B5EF4-FFF2-40B4-BE49-F238E27FC236}">
                <a16:creationId xmlns:a16="http://schemas.microsoft.com/office/drawing/2014/main" id="{5FAA89BC-8DB1-55CC-A30D-80E7DA7DBDD6}"/>
              </a:ext>
            </a:extLst>
          </p:cNvPr>
          <p:cNvSpPr txBox="1"/>
          <p:nvPr/>
        </p:nvSpPr>
        <p:spPr>
          <a:xfrm>
            <a:off x="5586761" y="1474706"/>
            <a:ext cx="6604269" cy="3908586"/>
          </a:xfrm>
          <a:prstGeom prst="rect">
            <a:avLst/>
          </a:prstGeom>
        </p:spPr>
        <p:txBody>
          <a:bodyPr vert="horz" lIns="91440" tIns="45720" rIns="91440" bIns="45720" rtlCol="0">
            <a:normAutofit/>
          </a:bodyPr>
          <a:lstStyle/>
          <a:p>
            <a:pPr>
              <a:lnSpc>
                <a:spcPct val="90000"/>
              </a:lnSpc>
              <a:spcAft>
                <a:spcPts val="800"/>
              </a:spcAft>
            </a:pPr>
            <a:r>
              <a:rPr lang="en-US" sz="2800" b="1" kern="0" dirty="0">
                <a:latin typeface="Times New Roman" panose="02020603050405020304" pitchFamily="18" charset="0"/>
                <a:cs typeface="Times New Roman" panose="02020603050405020304" pitchFamily="18" charset="0"/>
              </a:rPr>
              <a:t>Hallazgos recientes han demostrado que, entre los varones, hay subpoblaciones específicas con mayor riesgo de padecer AN, en particular los atletas que practican deportes centrados en el cuerpo y la fuerza, como el ciclismo, el atletismo y la lucha libre.</a:t>
            </a:r>
          </a:p>
        </p:txBody>
      </p:sp>
    </p:spTree>
    <p:extLst>
      <p:ext uri="{BB962C8B-B14F-4D97-AF65-F5344CB8AC3E}">
        <p14:creationId xmlns:p14="http://schemas.microsoft.com/office/powerpoint/2010/main" val="30664869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79CA7299-F5C1-4665-E4CD-D61EA0BB5B31}"/>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B3F23734-FD95-61C6-AC70-3795AD3E0139}"/>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FE18AEA5-EC86-E1BB-56FC-89A601FBF0A0}"/>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7E071529-00AE-F2A4-CEF4-F87CB80509F2}"/>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038783EC-A548-5CD3-D2F1-67F05D388AF3}"/>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841DEBA6-0474-C8AF-595A-3A3B0B47DE7F}"/>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3AE4E661-B0A8-1C98-66B1-D88B4F3846BE}"/>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ea typeface="Times New Roman" panose="02020603050405020304" pitchFamily="18" charset="0"/>
                <a:cs typeface="Times New Roman" panose="02020603050405020304" pitchFamily="18" charset="0"/>
              </a:rPr>
              <a:t>BULIMIA NERVIOSA (BN)</a:t>
            </a:r>
            <a:endParaRPr lang="it-IT"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562938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7924C66E-31E8-EA01-F969-6F06831949B3}"/>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303A3FBA-4536-C058-633A-88103F67E6F9}"/>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3A18959C-3EE4-7DF0-158B-4EF9242D1251}"/>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E0C62AB4-8B34-21C7-9D9A-6BE90E46A877}"/>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6025D015-333A-38CF-A206-3E4DF487F488}"/>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8874A61E-79B5-4B52-5B36-1B1530F7E8F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testo, interno, strumento di scrittura, pavimento">
            <a:extLst>
              <a:ext uri="{FF2B5EF4-FFF2-40B4-BE49-F238E27FC236}">
                <a16:creationId xmlns:a16="http://schemas.microsoft.com/office/drawing/2014/main" id="{261A3679-B274-5EF3-5A65-647D1176CC13}"/>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5884" r="-1" b="-1"/>
          <a:stretch/>
        </p:blipFill>
        <p:spPr>
          <a:xfrm>
            <a:off x="1" y="10"/>
            <a:ext cx="8541834" cy="6058116"/>
          </a:xfrm>
          <a:prstGeom prst="rect">
            <a:avLst/>
          </a:prstGeom>
        </p:spPr>
      </p:pic>
      <p:sp>
        <p:nvSpPr>
          <p:cNvPr id="3" name="CasellaDiTesto 2">
            <a:extLst>
              <a:ext uri="{FF2B5EF4-FFF2-40B4-BE49-F238E27FC236}">
                <a16:creationId xmlns:a16="http://schemas.microsoft.com/office/drawing/2014/main" id="{F3AE970F-0AE2-036E-DFD0-353A8C0AAA6C}"/>
              </a:ext>
            </a:extLst>
          </p:cNvPr>
          <p:cNvSpPr txBox="1"/>
          <p:nvPr/>
        </p:nvSpPr>
        <p:spPr>
          <a:xfrm>
            <a:off x="8541835" y="2296490"/>
            <a:ext cx="3650165" cy="2243847"/>
          </a:xfrm>
          <a:prstGeom prst="rect">
            <a:avLst/>
          </a:prstGeom>
        </p:spPr>
        <p:txBody>
          <a:bodyPr vert="horz" lIns="91440" tIns="45720" rIns="91440" bIns="45720" rtlCol="0">
            <a:normAutofit/>
          </a:bodyPr>
          <a:lstStyle/>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En el caso de la bulimia nerviosa, los estudios disponibles son menos numerosos.</a:t>
            </a:r>
          </a:p>
        </p:txBody>
      </p:sp>
    </p:spTree>
    <p:extLst>
      <p:ext uri="{BB962C8B-B14F-4D97-AF65-F5344CB8AC3E}">
        <p14:creationId xmlns:p14="http://schemas.microsoft.com/office/powerpoint/2010/main" val="3552667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421B5D73-A568-8989-DC05-37B8F95ACDE8}"/>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07F4611E-A510-80C4-3097-DC84CC166FEE}"/>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33551257-A28E-04A0-91C3-426237E3360E}"/>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57062B62-F79D-F976-5D4A-AB67AA8D45BB}"/>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7B59EAB-0700-737F-46A8-DBE04E30E9B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C6EB5217-CE6B-902C-7701-E8D9085F5FB1}"/>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5E63118A-0FB1-B743-9CF0-C4D60E4CA6CD}"/>
              </a:ext>
            </a:extLst>
          </p:cNvPr>
          <p:cNvSpPr txBox="1"/>
          <p:nvPr/>
        </p:nvSpPr>
        <p:spPr>
          <a:xfrm>
            <a:off x="517416" y="1467845"/>
            <a:ext cx="4243589" cy="3320668"/>
          </a:xfrm>
          <a:prstGeom prst="rect">
            <a:avLst/>
          </a:prstGeom>
        </p:spPr>
        <p:txBody>
          <a:bodyPr vert="horz" lIns="91440" tIns="45720" rIns="91440" bIns="45720" rtlCol="0">
            <a:normAutofit/>
          </a:bodyPr>
          <a:lstStyle/>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El pico de incidencia se da entre las mujeres de 20 a 29 años, aunque también pueden aparecer casos más adelante. </a:t>
            </a:r>
          </a:p>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Las tasas de incidencia masculina son considerablemente inferiores.</a:t>
            </a:r>
          </a:p>
        </p:txBody>
      </p:sp>
      <p:pic>
        <p:nvPicPr>
          <p:cNvPr id="3" name="Immagine 2" descr="Immagine che contiene metro, persona, Viso umano, pelle">
            <a:extLst>
              <a:ext uri="{FF2B5EF4-FFF2-40B4-BE49-F238E27FC236}">
                <a16:creationId xmlns:a16="http://schemas.microsoft.com/office/drawing/2014/main" id="{CEC457E0-AFAE-A1FE-6D6D-D042F7E69AF8}"/>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14522" r="17522" b="-1"/>
          <a:stretch/>
        </p:blipFill>
        <p:spPr>
          <a:xfrm>
            <a:off x="6434254" y="10"/>
            <a:ext cx="5756223" cy="573883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9527465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ED025C10-7CE1-8444-6AA5-DE6C9CEAE84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7C7F0E42-A9E6-AD00-759A-1F2019C6D015}"/>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7F443E59-1E8E-59CD-1FA4-945A27D3592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4FF7E3C1-50B3-0946-FF37-625C6C7DA2A6}"/>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E20A7C78-A09D-3D92-DE6E-92D70485ACB3}"/>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9CE8A146-43D2-B2C9-BD1E-EE38FEB3736B}"/>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630D6B02-B4B4-DA8F-1088-69447F1105F7}"/>
              </a:ext>
            </a:extLst>
          </p:cNvPr>
          <p:cNvSpPr txBox="1"/>
          <p:nvPr/>
        </p:nvSpPr>
        <p:spPr>
          <a:xfrm>
            <a:off x="343530" y="1819128"/>
            <a:ext cx="5542156" cy="4838817"/>
          </a:xfrm>
          <a:prstGeom prst="rect">
            <a:avLst/>
          </a:prstGeom>
        </p:spPr>
        <p:txBody>
          <a:bodyPr vert="horz" lIns="91440" tIns="45720" rIns="91440" bIns="45720" rtlCol="0">
            <a:normAutofit/>
          </a:bodyPr>
          <a:lstStyle/>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La prevalencia estimada de la bulimia nerviosa a lo largo de la vida oscila entre:</a:t>
            </a:r>
          </a:p>
          <a:p>
            <a:pPr marL="571500" lvl="0" indent="-457200">
              <a:lnSpc>
                <a:spcPct val="90000"/>
              </a:lnSpc>
              <a:spcAft>
                <a:spcPts val="800"/>
              </a:spcAft>
              <a:buSzPts val="1000"/>
              <a:buFont typeface="Wingdings" panose="05000000000000000000" pitchFamily="2" charset="2"/>
              <a:buChar char="q"/>
              <a:tabLst>
                <a:tab pos="457200" algn="l"/>
              </a:tabLst>
            </a:pPr>
            <a:r>
              <a:rPr lang="en-US" sz="3200" b="1" kern="0" dirty="0">
                <a:latin typeface="Times New Roman" panose="02020603050405020304" pitchFamily="18" charset="0"/>
                <a:cs typeface="Times New Roman" panose="02020603050405020304" pitchFamily="18" charset="0"/>
              </a:rPr>
              <a:t>0,3% a 4,6% en mujeres</a:t>
            </a:r>
          </a:p>
          <a:p>
            <a:pPr marL="571500" lvl="0" indent="-457200">
              <a:lnSpc>
                <a:spcPct val="90000"/>
              </a:lnSpc>
              <a:spcAft>
                <a:spcPts val="800"/>
              </a:spcAft>
              <a:buSzPts val="1000"/>
              <a:buFont typeface="Wingdings" panose="05000000000000000000" pitchFamily="2" charset="2"/>
              <a:buChar char="q"/>
              <a:tabLst>
                <a:tab pos="457200" algn="l"/>
              </a:tabLst>
            </a:pPr>
            <a:r>
              <a:rPr lang="en-US" sz="3200" b="1" kern="0" dirty="0">
                <a:latin typeface="Times New Roman" panose="02020603050405020304" pitchFamily="18" charset="0"/>
                <a:cs typeface="Times New Roman" panose="02020603050405020304" pitchFamily="18" charset="0"/>
              </a:rPr>
              <a:t>0,1% a 1,3% en varones</a:t>
            </a:r>
          </a:p>
        </p:txBody>
      </p:sp>
      <p:pic>
        <p:nvPicPr>
          <p:cNvPr id="3" name="Immagine 2" descr="Immagine che contiene bagno, servizi igienici, Tavoletta del water, testo">
            <a:extLst>
              <a:ext uri="{FF2B5EF4-FFF2-40B4-BE49-F238E27FC236}">
                <a16:creationId xmlns:a16="http://schemas.microsoft.com/office/drawing/2014/main" id="{95230641-5A5F-8DE0-9C2A-DF6601F8C0F2}"/>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t="10577"/>
          <a:stretch/>
        </p:blipFill>
        <p:spPr>
          <a:xfrm>
            <a:off x="7203688" y="10"/>
            <a:ext cx="4988312" cy="5737217"/>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4" name="CasellaDiTesto 3">
            <a:extLst>
              <a:ext uri="{FF2B5EF4-FFF2-40B4-BE49-F238E27FC236}">
                <a16:creationId xmlns:a16="http://schemas.microsoft.com/office/drawing/2014/main" id="{779604A3-E0D4-0301-6FF5-D60C87529FDF}"/>
              </a:ext>
            </a:extLst>
          </p:cNvPr>
          <p:cNvSpPr txBox="1"/>
          <p:nvPr/>
        </p:nvSpPr>
        <p:spPr>
          <a:xfrm>
            <a:off x="9155591" y="6657945"/>
            <a:ext cx="3036409" cy="200055"/>
          </a:xfrm>
          <a:prstGeom prst="rect">
            <a:avLst/>
          </a:prstGeom>
          <a:solidFill>
            <a:srgbClr val="000000"/>
          </a:solidFill>
        </p:spPr>
        <p:txBody>
          <a:bodyPr wrap="none" rtlCol="0">
            <a:spAutoFit/>
          </a:bodyPr>
          <a:lstStyle/>
          <a:p>
            <a:pPr algn="r">
              <a:spcAft>
                <a:spcPts val="600"/>
              </a:spcAft>
            </a:pPr>
            <a:r>
              <a:rPr lang="it-IT" sz="700">
                <a:solidFill>
                  <a:srgbClr val="FFFFFF"/>
                </a:solidFill>
                <a:hlinkClick r:id="rId6" tooltip="https://aikime.blogspot.com/2017/11/">
                  <a:extLst>
                    <a:ext uri="{A12FA001-AC4F-418D-AE19-62706E023703}">
                      <ahyp:hlinkClr xmlns:ahyp="http://schemas.microsoft.com/office/drawing/2018/hyperlinkcolor" val="tx"/>
                    </a:ext>
                  </a:extLst>
                </a:hlinkClick>
              </a:rPr>
              <a:t>Esta foto </a:t>
            </a:r>
            <a:r>
              <a:rPr lang="it-IT" sz="700">
                <a:solidFill>
                  <a:srgbClr val="FFFFFF"/>
                </a:solidFill>
              </a:rPr>
              <a:t>de Autor desconocido ha sido cedida </a:t>
            </a:r>
            <a:r>
              <a:rPr lang="it-IT" sz="700">
                <a:solidFill>
                  <a:srgbClr val="FFFFFF"/>
                </a:solidFill>
                <a:hlinkClick r:id="rId7" tooltip="https://creativecommons.org/licenses/by-nc-nd/3.0/">
                  <a:extLst>
                    <a:ext uri="{A12FA001-AC4F-418D-AE19-62706E023703}">
                      <ahyp:hlinkClr xmlns:ahyp="http://schemas.microsoft.com/office/drawing/2018/hyperlinkcolor" val="tx"/>
                    </a:ext>
                  </a:extLst>
                </a:hlinkClick>
              </a:rPr>
              <a:t>bajo licencia CC BY-NC-ND</a:t>
            </a:r>
            <a:endParaRPr lang="it-IT" sz="700">
              <a:solidFill>
                <a:srgbClr val="FFFFFF"/>
              </a:solidFill>
            </a:endParaRPr>
          </a:p>
        </p:txBody>
      </p:sp>
    </p:spTree>
    <p:extLst>
      <p:ext uri="{BB962C8B-B14F-4D97-AF65-F5344CB8AC3E}">
        <p14:creationId xmlns:p14="http://schemas.microsoft.com/office/powerpoint/2010/main" val="34609498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D45F6CFE-D7A4-F984-E92A-CA670D795598}"/>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32F5FC10-9939-47A0-47F9-E1060D003AFE}"/>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1C95BD49-131D-121E-01E2-8F0DE3191D3E}"/>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ED95C696-2207-4E6D-63F0-91E63AE34F45}"/>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83391398-5088-AA40-1596-659ACBEF4356}"/>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B34B3F0C-54E6-5EAF-9F3F-62398B52D5F8}"/>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4D71D0D1-A98F-378D-950A-D37A2357DD38}"/>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ea typeface="Times New Roman" panose="02020603050405020304" pitchFamily="18" charset="0"/>
                <a:cs typeface="Times New Roman" panose="02020603050405020304" pitchFamily="18" charset="0"/>
              </a:rPr>
              <a:t>BIGOREXIA</a:t>
            </a:r>
            <a:endParaRPr lang="it-IT"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129932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648C4305-B619-1FAA-E4AC-40502C7E18C5}"/>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A0C3C0E0-B68F-EDDF-ED81-6B22C4AD648D}"/>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348CF207-8054-F665-7D3D-DC4B01B554A7}"/>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89658446-4431-FA25-98A2-3B3FAFC3ECB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45900E02-DD20-B199-A620-C4E1709D3AD8}"/>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0148BA61-A297-D9C8-BE4C-C21A78DF150D}"/>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47DEC547-DF95-F7C8-EAE9-50F93DE1E638}"/>
              </a:ext>
            </a:extLst>
          </p:cNvPr>
          <p:cNvSpPr txBox="1"/>
          <p:nvPr/>
        </p:nvSpPr>
        <p:spPr>
          <a:xfrm>
            <a:off x="444874" y="2301545"/>
            <a:ext cx="3429000" cy="3410712"/>
          </a:xfrm>
          <a:prstGeom prst="rect">
            <a:avLst/>
          </a:prstGeom>
        </p:spPr>
        <p:txBody>
          <a:bodyPr vert="horz" lIns="91440" tIns="45720" rIns="91440" bIns="45720" rtlCol="0" anchor="t">
            <a:normAutofit/>
          </a:bodyPr>
          <a:lstStyle/>
          <a:p>
            <a:pPr algn="just">
              <a:lnSpc>
                <a:spcPct val="90000"/>
              </a:lnSpc>
              <a:spcAft>
                <a:spcPts val="800"/>
              </a:spcAft>
            </a:pPr>
            <a:r>
              <a:rPr lang="en-US" sz="2800" b="1" dirty="0">
                <a:effectLst/>
                <a:latin typeface="Times New Roman" panose="02020603050405020304" pitchFamily="18" charset="0"/>
                <a:cs typeface="Times New Roman" panose="02020603050405020304" pitchFamily="18" charset="0"/>
              </a:rPr>
              <a:t>La epidemiología es el estudio de la distribución y los determinantes de los estados relacionados con la salud y las enfermedades dentro de poblaciones específicas.</a:t>
            </a:r>
            <a:endParaRPr lang="en-US" sz="2800" dirty="0">
              <a:effectLst/>
              <a:latin typeface="Times New Roman" panose="02020603050405020304" pitchFamily="18" charset="0"/>
              <a:cs typeface="Times New Roman" panose="02020603050405020304" pitchFamily="18" charset="0"/>
            </a:endParaRPr>
          </a:p>
        </p:txBody>
      </p:sp>
      <p:pic>
        <p:nvPicPr>
          <p:cNvPr id="3" name="Immagine 2" descr="Immagine che contiene interno, giocattolo">
            <a:extLst>
              <a:ext uri="{FF2B5EF4-FFF2-40B4-BE49-F238E27FC236}">
                <a16:creationId xmlns:a16="http://schemas.microsoft.com/office/drawing/2014/main" id="{D73B3DD8-BEF2-33D7-F57F-31AF6B3E83EC}"/>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4468234" y="1482185"/>
            <a:ext cx="6903720" cy="2882303"/>
          </a:xfrm>
          <a:prstGeom prst="rect">
            <a:avLst/>
          </a:prstGeom>
        </p:spPr>
      </p:pic>
    </p:spTree>
    <p:extLst>
      <p:ext uri="{BB962C8B-B14F-4D97-AF65-F5344CB8AC3E}">
        <p14:creationId xmlns:p14="http://schemas.microsoft.com/office/powerpoint/2010/main" val="42336183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CDDA9A75-74E6-8289-B4C1-C7F3AD61938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E2977BEC-CD9C-C5B1-DFF4-D3BDE22B8262}"/>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8AE5C003-8003-6D2A-ACC1-FE6F067CE7B1}"/>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180AD7EF-A3C6-7BED-6EF3-74438CB5512E}"/>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2F9B76F7-33EF-88FF-AEEF-0B177503CA0C}"/>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F3DC6807-D277-1B32-0178-84077DDF88E1}"/>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9204B9E9-30F2-7E99-1D26-8C31EC81B25F}"/>
              </a:ext>
            </a:extLst>
          </p:cNvPr>
          <p:cNvSpPr txBox="1"/>
          <p:nvPr/>
        </p:nvSpPr>
        <p:spPr>
          <a:xfrm>
            <a:off x="706294" y="1742283"/>
            <a:ext cx="4619621" cy="3843666"/>
          </a:xfrm>
          <a:prstGeom prst="rect">
            <a:avLst/>
          </a:prstGeom>
        </p:spPr>
        <p:txBody>
          <a:bodyPr vert="horz" lIns="91440" tIns="45720" rIns="91440" bIns="45720" rtlCol="0">
            <a:normAutofit/>
          </a:bodyPr>
          <a:lstStyle/>
          <a:p>
            <a:pPr algn="just">
              <a:lnSpc>
                <a:spcPct val="90000"/>
              </a:lnSpc>
              <a:spcAft>
                <a:spcPts val="800"/>
              </a:spcAft>
            </a:pPr>
            <a:r>
              <a:rPr lang="en-US" sz="3200" b="1" kern="0" dirty="0">
                <a:latin typeface="Times New Roman" panose="02020603050405020304" pitchFamily="18" charset="0"/>
                <a:cs typeface="Times New Roman" panose="02020603050405020304" pitchFamily="18" charset="0"/>
              </a:rPr>
              <a:t>Los datos relativos a la bigorexia (dismorfia muscular) son aún más escasos y a menudo poco fiables. </a:t>
            </a:r>
          </a:p>
          <a:p>
            <a:pPr algn="just">
              <a:lnSpc>
                <a:spcPct val="90000"/>
              </a:lnSpc>
              <a:spcAft>
                <a:spcPts val="800"/>
              </a:spcAft>
            </a:pPr>
            <a:r>
              <a:rPr lang="en-US" sz="3200" b="1" kern="0" dirty="0">
                <a:latin typeface="Times New Roman" panose="02020603050405020304" pitchFamily="18" charset="0"/>
                <a:cs typeface="Times New Roman" panose="02020603050405020304" pitchFamily="18" charset="0"/>
              </a:rPr>
              <a:t>No existen tasas oficiales de incidencia debido a la ausencia de estudios longitudinales.</a:t>
            </a:r>
          </a:p>
        </p:txBody>
      </p:sp>
      <p:pic>
        <p:nvPicPr>
          <p:cNvPr id="3" name="Immagine 2" descr="Immagine che contiene muscolo, bianco e nero, persona, Petto nudo">
            <a:extLst>
              <a:ext uri="{FF2B5EF4-FFF2-40B4-BE49-F238E27FC236}">
                <a16:creationId xmlns:a16="http://schemas.microsoft.com/office/drawing/2014/main" id="{F6EDBDBA-AD5B-5362-380B-E489C74F5732}"/>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21572" r="20174" b="2"/>
          <a:stretch/>
        </p:blipFill>
        <p:spPr>
          <a:xfrm>
            <a:off x="7225990" y="10"/>
            <a:ext cx="4966010" cy="5711567"/>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4236931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475EBCC3-E40F-1CBD-45F6-2A5C02898ACC}"/>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2AF40DBE-FCFB-4070-85CD-BE1E6C014257}"/>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66F316EA-4007-8CB2-85C6-F7F1BEBC5A7D}"/>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A9E4C783-433B-4A60-94CF-7ECCB5FF32C7}"/>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000F8B34-1C77-1675-4A3F-CB856998D82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D4696E6E-F3F4-71C3-5FF4-EF18FB7D6924}"/>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F2296F62-E47B-BA8C-9FE7-E1A48E8ADA53}"/>
              </a:ext>
            </a:extLst>
          </p:cNvPr>
          <p:cNvSpPr txBox="1"/>
          <p:nvPr/>
        </p:nvSpPr>
        <p:spPr>
          <a:xfrm>
            <a:off x="838200" y="1190008"/>
            <a:ext cx="4152774" cy="4303464"/>
          </a:xfrm>
          <a:prstGeom prst="rect">
            <a:avLst/>
          </a:prstGeom>
        </p:spPr>
        <p:txBody>
          <a:bodyPr vert="horz" lIns="91440" tIns="45720" rIns="91440" bIns="45720" rtlCol="0">
            <a:normAutofit fontScale="85000" lnSpcReduction="10000"/>
          </a:bodyPr>
          <a:lstStyle/>
          <a:p>
            <a:pPr indent="-228600">
              <a:lnSpc>
                <a:spcPct val="90000"/>
              </a:lnSpc>
              <a:spcAft>
                <a:spcPts val="800"/>
              </a:spcAft>
              <a:buFont typeface="Arial" panose="020B0604020202020204" pitchFamily="34" charset="0"/>
              <a:buChar char="•"/>
            </a:pPr>
            <a:r>
              <a:rPr lang="en-US" sz="3200" b="1" kern="0" dirty="0">
                <a:latin typeface="Times New Roman" panose="02020603050405020304" pitchFamily="18" charset="0"/>
                <a:cs typeface="Times New Roman" panose="02020603050405020304" pitchFamily="18" charset="0"/>
              </a:rPr>
              <a:t>La prevalencia es del 2,2% en los hombres y del 1,4% en las mujeres. Se estima una prevalencia del y del 1,4%.</a:t>
            </a:r>
          </a:p>
          <a:p>
            <a:pPr indent="-228600">
              <a:lnSpc>
                <a:spcPct val="90000"/>
              </a:lnSpc>
              <a:spcAft>
                <a:spcPts val="800"/>
              </a:spcAft>
              <a:buFont typeface="Arial" panose="020B0604020202020204" pitchFamily="34" charset="0"/>
              <a:buChar char="•"/>
            </a:pPr>
            <a:r>
              <a:rPr lang="en-US" sz="3200" b="1" kern="0" dirty="0">
                <a:latin typeface="Times New Roman" panose="02020603050405020304" pitchFamily="18" charset="0"/>
                <a:cs typeface="Times New Roman" panose="02020603050405020304" pitchFamily="18" charset="0"/>
              </a:rPr>
              <a:t>Como era de esperar, los estudios informan sistemáticamente de una mayor prevalencia entre los niños y los hombres, y el pico de aparición suele producirse al final de la adolescencia o al principio de la edad adulta.</a:t>
            </a:r>
          </a:p>
        </p:txBody>
      </p:sp>
      <p:pic>
        <p:nvPicPr>
          <p:cNvPr id="3" name="Immagine 2" descr="Immagine che contiene Pesi, attrezzature sportive, sport, Sollevamento pesi">
            <a:extLst>
              <a:ext uri="{FF2B5EF4-FFF2-40B4-BE49-F238E27FC236}">
                <a16:creationId xmlns:a16="http://schemas.microsoft.com/office/drawing/2014/main" id="{DB2057A0-E08D-6B13-1BC8-138480EA8A3D}"/>
              </a:ext>
            </a:extLst>
          </p:cNvPr>
          <p:cNvPicPr>
            <a:picLocks noChangeAspect="1"/>
          </p:cNvPicPr>
          <p:nvPr/>
        </p:nvPicPr>
        <p:blipFill>
          <a:blip r:embed="rId5">
            <a:extLst>
              <a:ext uri="{28A0092B-C50C-407E-A947-70E740481C1C}">
                <a14:useLocalDpi xmlns:a14="http://schemas.microsoft.com/office/drawing/2010/main" val="0"/>
              </a:ext>
            </a:extLst>
          </a:blip>
          <a:srcRect l="2512" r="-2" b="-2"/>
          <a:stretch/>
        </p:blipFill>
        <p:spPr>
          <a:xfrm>
            <a:off x="5183500" y="1268665"/>
            <a:ext cx="6170299" cy="4224808"/>
          </a:xfrm>
          <a:prstGeom prst="rect">
            <a:avLst/>
          </a:prstGeom>
        </p:spPr>
      </p:pic>
    </p:spTree>
    <p:extLst>
      <p:ext uri="{BB962C8B-B14F-4D97-AF65-F5344CB8AC3E}">
        <p14:creationId xmlns:p14="http://schemas.microsoft.com/office/powerpoint/2010/main" val="30418179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CBEAB8F-13C3-4ADC-1FDF-85000AD60F47}"/>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A925535E-3302-E1E5-032B-3E8769A25B92}"/>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AB08ED8-D871-9E31-2C2E-4981966905BD}"/>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D5950BFD-4EDE-C9D5-3891-A77978E6CCB5}"/>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9456657A-1AB5-E104-32B9-57E3014CE611}"/>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D3E58876-F7FB-1229-E893-EABF8E24DA14}"/>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5" name="Titolo 1">
            <a:extLst>
              <a:ext uri="{FF2B5EF4-FFF2-40B4-BE49-F238E27FC236}">
                <a16:creationId xmlns:a16="http://schemas.microsoft.com/office/drawing/2014/main" id="{FA4F6EEA-E38D-C70E-48FA-D560512267BE}"/>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ea typeface="Times New Roman" panose="02020603050405020304" pitchFamily="18" charset="0"/>
                <a:cs typeface="Times New Roman" panose="02020603050405020304" pitchFamily="18" charset="0"/>
              </a:rPr>
              <a:t>COVID-19 AUMENTO PANDÉMICO</a:t>
            </a:r>
            <a:endParaRPr lang="it-IT"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500919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3D9003DE-BF07-57A8-5CBB-62A3FAC2DBBF}"/>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8D7F2E03-8EB6-DCC0-3FA2-B51BB878D144}"/>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CC3D086-EC1F-FA51-2DDA-358BDC951926}"/>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38C2E017-0372-85E2-C34B-475E6B7B9806}"/>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0F2E7FC8-7CB4-A439-8E33-78D863B59E43}"/>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05146AF3-790A-7583-9AA0-24D9CA162769}"/>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5" name="Immagine 4" descr="Immagine che contiene schermata, Elementi grafici, grafica, rosso">
            <a:extLst>
              <a:ext uri="{FF2B5EF4-FFF2-40B4-BE49-F238E27FC236}">
                <a16:creationId xmlns:a16="http://schemas.microsoft.com/office/drawing/2014/main" id="{AFA034A1-52C3-AAD7-BF16-552A82D297E7}"/>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16048" r="17201" b="-2"/>
          <a:stretch/>
        </p:blipFill>
        <p:spPr>
          <a:xfrm>
            <a:off x="505418" y="52346"/>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6" name="CasellaDiTesto 5">
            <a:extLst>
              <a:ext uri="{FF2B5EF4-FFF2-40B4-BE49-F238E27FC236}">
                <a16:creationId xmlns:a16="http://schemas.microsoft.com/office/drawing/2014/main" id="{CCF11946-4BFF-2F00-0EE7-95D127F29E37}"/>
              </a:ext>
            </a:extLst>
          </p:cNvPr>
          <p:cNvSpPr txBox="1"/>
          <p:nvPr/>
        </p:nvSpPr>
        <p:spPr>
          <a:xfrm>
            <a:off x="9311083" y="6156140"/>
            <a:ext cx="2880917" cy="200055"/>
          </a:xfrm>
          <a:prstGeom prst="rect">
            <a:avLst/>
          </a:prstGeom>
          <a:solidFill>
            <a:srgbClr val="000000"/>
          </a:solidFill>
        </p:spPr>
        <p:txBody>
          <a:bodyPr wrap="none" rtlCol="0">
            <a:spAutoFit/>
          </a:bodyPr>
          <a:lstStyle/>
          <a:p>
            <a:pPr algn="r">
              <a:spcAft>
                <a:spcPts val="600"/>
              </a:spcAft>
            </a:pPr>
            <a:r>
              <a:rPr lang="it-IT" sz="700">
                <a:solidFill>
                  <a:srgbClr val="FFFFFF"/>
                </a:solidFill>
                <a:hlinkClick r:id="rId6" tooltip="https://www.cde.ual.es/evolucion-covid-19-en-europa-1er-trimestre-2021/">
                  <a:extLst>
                    <a:ext uri="{A12FA001-AC4F-418D-AE19-62706E023703}">
                      <ahyp:hlinkClr xmlns:ahyp="http://schemas.microsoft.com/office/drawing/2018/hyperlinkcolor" val="tx"/>
                    </a:ext>
                  </a:extLst>
                </a:hlinkClick>
              </a:rPr>
              <a:t>Esta foto </a:t>
            </a:r>
            <a:r>
              <a:rPr lang="it-IT" sz="700">
                <a:solidFill>
                  <a:srgbClr val="FFFFFF"/>
                </a:solidFill>
              </a:rPr>
              <a:t>de Autor desconocido ha sido cedida </a:t>
            </a:r>
            <a:r>
              <a:rPr lang="it-IT" sz="700">
                <a:solidFill>
                  <a:srgbClr val="FFFFFF"/>
                </a:solidFill>
                <a:hlinkClick r:id="rId7" tooltip="https://creativecommons.org/licenses/by-nc/3.0/">
                  <a:extLst>
                    <a:ext uri="{A12FA001-AC4F-418D-AE19-62706E023703}">
                      <ahyp:hlinkClr xmlns:ahyp="http://schemas.microsoft.com/office/drawing/2018/hyperlinkcolor" val="tx"/>
                    </a:ext>
                  </a:extLst>
                </a:hlinkClick>
              </a:rPr>
              <a:t>bajo licencia CC BY-NC</a:t>
            </a:r>
            <a:endParaRPr lang="it-IT" sz="700">
              <a:solidFill>
                <a:srgbClr val="FFFFFF"/>
              </a:solidFill>
            </a:endParaRPr>
          </a:p>
        </p:txBody>
      </p:sp>
      <p:sp>
        <p:nvSpPr>
          <p:cNvPr id="7" name="CasellaDiTesto 6">
            <a:extLst>
              <a:ext uri="{FF2B5EF4-FFF2-40B4-BE49-F238E27FC236}">
                <a16:creationId xmlns:a16="http://schemas.microsoft.com/office/drawing/2014/main" id="{6BE6A411-5835-9FEA-E7D0-9E61938AF0E9}"/>
              </a:ext>
            </a:extLst>
          </p:cNvPr>
          <p:cNvSpPr txBox="1"/>
          <p:nvPr/>
        </p:nvSpPr>
        <p:spPr>
          <a:xfrm>
            <a:off x="6657715" y="1060891"/>
            <a:ext cx="4638469" cy="4341994"/>
          </a:xfrm>
          <a:prstGeom prst="rect">
            <a:avLst/>
          </a:prstGeom>
        </p:spPr>
        <p:txBody>
          <a:bodyPr vert="horz" lIns="91440" tIns="45720" rIns="91440" bIns="45720" rtlCol="0" anchor="t">
            <a:normAutofit/>
          </a:bodyPr>
          <a:lstStyle/>
          <a:p>
            <a:pPr algn="just">
              <a:lnSpc>
                <a:spcPct val="90000"/>
              </a:lnSpc>
              <a:spcAft>
                <a:spcPts val="800"/>
              </a:spcAft>
            </a:pPr>
            <a:r>
              <a:rPr lang="en-US" sz="2400" b="1" kern="0" dirty="0">
                <a:latin typeface="Times New Roman" panose="02020603050405020304" pitchFamily="18" charset="0"/>
                <a:cs typeface="Times New Roman" panose="02020603050405020304" pitchFamily="18" charset="0"/>
              </a:rPr>
              <a:t>La pandemia de COVID-19 parece haber exacerbado significativamente los síntomas de los trastornos alimentarios, como refleja el fuerte aumento de ingresos hospitalarios en toda Europa. Además de un aumento de la prevalencia, los pacientes jóvenes también parecen presentar síntomas más graves en comparación con el periodo anterior a la pandemia.</a:t>
            </a:r>
          </a:p>
        </p:txBody>
      </p:sp>
    </p:spTree>
    <p:extLst>
      <p:ext uri="{BB962C8B-B14F-4D97-AF65-F5344CB8AC3E}">
        <p14:creationId xmlns:p14="http://schemas.microsoft.com/office/powerpoint/2010/main" val="5245384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9CD36FC-5722-43E3-5F70-0342B0D20FE9}"/>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9FE0C549-02C9-496F-6299-A79A9DE64052}"/>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6FFF736C-BCB5-295A-8C4E-CED872079FED}"/>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CEB56C5B-D932-F516-3BDD-12C407B94602}"/>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888D7DA-2BD2-A541-D6B0-951DAE2F8F83}"/>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54A940E3-FFC5-2B74-7101-52D0EA3EF600}"/>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96E16659-757B-7E74-C832-E430C504C6B8}"/>
              </a:ext>
            </a:extLst>
          </p:cNvPr>
          <p:cNvSpPr txBox="1"/>
          <p:nvPr/>
        </p:nvSpPr>
        <p:spPr>
          <a:xfrm>
            <a:off x="820046" y="476813"/>
            <a:ext cx="5263137" cy="5698272"/>
          </a:xfrm>
          <a:prstGeom prst="rect">
            <a:avLst/>
          </a:prstGeom>
        </p:spPr>
        <p:txBody>
          <a:bodyPr vert="horz" lIns="91440" tIns="45720" rIns="91440" bIns="45720" rtlCol="0">
            <a:normAutofit/>
          </a:bodyPr>
          <a:lstStyle/>
          <a:p>
            <a:pPr algn="just">
              <a:lnSpc>
                <a:spcPct val="90000"/>
              </a:lnSpc>
              <a:spcAft>
                <a:spcPts val="800"/>
              </a:spcAft>
            </a:pPr>
            <a:r>
              <a:rPr lang="en-US" sz="2800" b="1" kern="0" dirty="0">
                <a:latin typeface="Times New Roman" panose="02020603050405020304" pitchFamily="18" charset="0"/>
                <a:cs typeface="Times New Roman" panose="02020603050405020304" pitchFamily="18" charset="0"/>
              </a:rPr>
              <a:t>Varios factores contribuyeron al deterioro de la salud mental, entre ellos: la alteración de las rutinas diarias, el aumento del tiempo libre, la reducción de las interacciones sociales, las limitaciones de la libertad personal, la reducción del acceso a las redes de apoyo y a los servicios de atención sanitaria, la interrupción de la actividad física habitual, la mayor exposición a contenidos en línea desencadenantes y la disminución de la sensación de control.</a:t>
            </a:r>
          </a:p>
        </p:txBody>
      </p:sp>
      <p:pic>
        <p:nvPicPr>
          <p:cNvPr id="3" name="Immagine 2" descr="Immagine che contiene puzzle">
            <a:extLst>
              <a:ext uri="{FF2B5EF4-FFF2-40B4-BE49-F238E27FC236}">
                <a16:creationId xmlns:a16="http://schemas.microsoft.com/office/drawing/2014/main" id="{126F5FF1-73D1-F830-6697-51ACAB491256}"/>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1830" r="4051" b="1"/>
          <a:stretch/>
        </p:blipFill>
        <p:spPr>
          <a:xfrm>
            <a:off x="6083183" y="1521824"/>
            <a:ext cx="5283866" cy="4210442"/>
          </a:xfrm>
          <a:custGeom>
            <a:avLst/>
            <a:gdLst/>
            <a:ahLst/>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p:spPr>
      </p:pic>
    </p:spTree>
    <p:extLst>
      <p:ext uri="{BB962C8B-B14F-4D97-AF65-F5344CB8AC3E}">
        <p14:creationId xmlns:p14="http://schemas.microsoft.com/office/powerpoint/2010/main" val="42496128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1C336841-4A3C-BA06-AC2E-759B18278C70}"/>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90D26E1D-6EA7-F11F-02AA-F3510DE95B63}"/>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6D9EFC55-1C55-56ED-F4D1-433D43F9542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C6E46123-7697-1515-BB55-8816A6352BA7}"/>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80F1463-E26A-1132-BC70-EDFACCB9834A}"/>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8F6DB1D8-B6C5-D4CB-6356-F89617184D89}"/>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 name="Titolo 3">
            <a:extLst>
              <a:ext uri="{FF2B5EF4-FFF2-40B4-BE49-F238E27FC236}">
                <a16:creationId xmlns:a16="http://schemas.microsoft.com/office/drawing/2014/main" id="{5792164F-400F-A36A-24DC-A8CA66532914}"/>
              </a:ext>
            </a:extLst>
          </p:cNvPr>
          <p:cNvSpPr>
            <a:spLocks noGrp="1"/>
          </p:cNvSpPr>
          <p:nvPr>
            <p:ph type="title"/>
          </p:nvPr>
        </p:nvSpPr>
        <p:spPr/>
        <p:txBody>
          <a:bodyPr/>
          <a:lstStyle/>
          <a:p>
            <a:r>
              <a:rPr lang="es-ES" sz="4400" kern="0" dirty="0">
                <a:solidFill>
                  <a:srgbClr val="E98E24"/>
                </a:solidFill>
                <a:latin typeface="Arial"/>
                <a:cs typeface="Arial"/>
                <a:sym typeface="Arial"/>
              </a:rPr>
              <a:t>ITALIA</a:t>
            </a:r>
            <a:endParaRPr lang="it-IT" dirty="0"/>
          </a:p>
        </p:txBody>
      </p:sp>
      <p:pic>
        <p:nvPicPr>
          <p:cNvPr id="2050" name="Picture 2">
            <a:extLst>
              <a:ext uri="{FF2B5EF4-FFF2-40B4-BE49-F238E27FC236}">
                <a16:creationId xmlns:a16="http://schemas.microsoft.com/office/drawing/2014/main" id="{205D9C41-032F-36F2-D814-451E67CEE3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806" y="2243628"/>
            <a:ext cx="3181347" cy="2094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51781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D49758AD-653A-6BEF-87E3-00452D0F7D63}"/>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19FCDC67-9057-3C4A-F598-202CB2FAACE4}"/>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7467087D-AA80-C6BF-EB1F-CF4B4E8BB264}"/>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5B3D9BE2-53E7-934D-EF66-E35984807F0D}"/>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A410AF72-F00E-89A4-DB4C-A953029DDAA4}"/>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a:extLst>
              <a:ext uri="{FF2B5EF4-FFF2-40B4-BE49-F238E27FC236}">
                <a16:creationId xmlns:a16="http://schemas.microsoft.com/office/drawing/2014/main" id="{CE197D38-4364-C2BE-842F-5440D6BBA573}"/>
              </a:ext>
            </a:extLst>
          </p:cNvPr>
          <p:cNvSpPr txBox="1"/>
          <p:nvPr/>
        </p:nvSpPr>
        <p:spPr>
          <a:xfrm>
            <a:off x="1117154" y="210432"/>
            <a:ext cx="10373167"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4354" b="0" i="0" u="none" strike="noStrike" kern="0" cap="none" spc="0" normalizeH="0" baseline="0" noProof="0" dirty="0">
                <a:ln>
                  <a:noFill/>
                </a:ln>
                <a:solidFill>
                  <a:srgbClr val="E98E24"/>
                </a:solidFill>
                <a:effectLst/>
                <a:uLnTx/>
                <a:uFillTx/>
                <a:latin typeface="Arial"/>
                <a:ea typeface="Arial"/>
                <a:cs typeface="Arial"/>
                <a:sym typeface="Arial"/>
              </a:rPr>
              <a:t>Datos nacionales</a:t>
            </a:r>
            <a:endParaRPr kumimoji="0" sz="2419" b="0" i="0" u="none" strike="noStrike" kern="0" cap="none" spc="0" normalizeH="0" baseline="0" noProof="0" dirty="0">
              <a:ln>
                <a:noFill/>
              </a:ln>
              <a:solidFill>
                <a:srgbClr val="000000"/>
              </a:solidFill>
              <a:effectLst/>
              <a:uLnTx/>
              <a:uFillTx/>
              <a:latin typeface="Arial"/>
              <a:ea typeface="+mn-ea"/>
              <a:cs typeface="Arial"/>
              <a:sym typeface="Arial"/>
            </a:endParaRPr>
          </a:p>
        </p:txBody>
      </p:sp>
      <p:cxnSp>
        <p:nvCxnSpPr>
          <p:cNvPr id="46" name="Google Shape;46;p2">
            <a:extLst>
              <a:ext uri="{FF2B5EF4-FFF2-40B4-BE49-F238E27FC236}">
                <a16:creationId xmlns:a16="http://schemas.microsoft.com/office/drawing/2014/main" id="{53F33415-CE4C-C931-EA8C-DFA6A3181F07}"/>
              </a:ext>
            </a:extLst>
          </p:cNvPr>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a:extLst>
              <a:ext uri="{FF2B5EF4-FFF2-40B4-BE49-F238E27FC236}">
                <a16:creationId xmlns:a16="http://schemas.microsoft.com/office/drawing/2014/main" id="{00617CB9-996E-2063-070B-FF012B38975F}"/>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dirty="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dirty="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dirty="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dirty="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dirty="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dirty="0">
              <a:ln>
                <a:noFill/>
              </a:ln>
              <a:solidFill>
                <a:srgbClr val="FFFFFF"/>
              </a:solidFill>
              <a:effectLst/>
              <a:uLnTx/>
              <a:uFillTx/>
              <a:latin typeface="Arial"/>
              <a:ea typeface="+mn-ea"/>
              <a:cs typeface="Arial"/>
              <a:sym typeface="Arial"/>
            </a:endParaRPr>
          </a:p>
        </p:txBody>
      </p:sp>
      <p:sp>
        <p:nvSpPr>
          <p:cNvPr id="2" name="Google Shape;57;p3">
            <a:extLst>
              <a:ext uri="{FF2B5EF4-FFF2-40B4-BE49-F238E27FC236}">
                <a16:creationId xmlns:a16="http://schemas.microsoft.com/office/drawing/2014/main" id="{B6AB7C3D-49D3-2FC7-626D-850364C0F506}"/>
              </a:ext>
            </a:extLst>
          </p:cNvPr>
          <p:cNvSpPr txBox="1"/>
          <p:nvPr/>
        </p:nvSpPr>
        <p:spPr>
          <a:xfrm>
            <a:off x="4638637" y="729882"/>
            <a:ext cx="7382499" cy="2574129"/>
          </a:xfrm>
          <a:prstGeom prst="rect">
            <a:avLst/>
          </a:prstGeom>
          <a:noFill/>
          <a:ln>
            <a:noFill/>
          </a:ln>
        </p:spPr>
        <p:txBody>
          <a:bodyPr spcFirstLastPara="1" wrap="square" lIns="108847" tIns="54423" rIns="108847" bIns="54423" anchor="t" anchorCtr="0">
            <a:noAutofit/>
          </a:bodyPr>
          <a:lstStyle/>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 sz="2419" b="0" i="0" u="none" strike="noStrike" kern="0" cap="none" spc="0" normalizeH="0" baseline="0" noProof="0" dirty="0">
                <a:ln>
                  <a:noFill/>
                </a:ln>
                <a:solidFill>
                  <a:srgbClr val="000000"/>
                </a:solidFill>
                <a:effectLst/>
                <a:uLnTx/>
                <a:uFillTx/>
                <a:latin typeface="Degular Text"/>
                <a:ea typeface="+mn-ea"/>
                <a:cs typeface="Arial"/>
                <a:sym typeface="Arial"/>
              </a:rPr>
              <a:t>En </a:t>
            </a:r>
            <a:r>
              <a:rPr kumimoji="0" lang="en" sz="2419" b="0" i="0" u="none" strike="noStrike" kern="0" cap="none" spc="0" normalizeH="0" baseline="0" noProof="0" dirty="0">
                <a:ln>
                  <a:noFill/>
                </a:ln>
                <a:solidFill>
                  <a:srgbClr val="E88F25"/>
                </a:solidFill>
                <a:effectLst/>
                <a:uLnTx/>
                <a:uFillTx/>
                <a:latin typeface="Degular Text"/>
                <a:ea typeface="+mn-ea"/>
                <a:cs typeface="Arial"/>
                <a:sym typeface="Arial"/>
              </a:rPr>
              <a:t>Italia </a:t>
            </a:r>
            <a:r>
              <a:rPr kumimoji="0" lang="en" sz="2419" b="0" i="0" u="none" strike="noStrike" kern="0" cap="none" spc="0" normalizeH="0" baseline="0" noProof="0" dirty="0">
                <a:ln>
                  <a:noFill/>
                </a:ln>
                <a:solidFill>
                  <a:srgbClr val="000000"/>
                </a:solidFill>
                <a:effectLst/>
                <a:uLnTx/>
                <a:uFillTx/>
                <a:latin typeface="Degular Text"/>
                <a:ea typeface="+mn-ea"/>
                <a:cs typeface="Arial"/>
                <a:sym typeface="Arial"/>
              </a:rPr>
              <a:t>se calcula que unos 3 millones de personas padecen trastornos alimentarios, lo que equivale aproximadamente al 5% de la población. </a:t>
            </a:r>
          </a:p>
          <a:p>
            <a:pPr marL="0" marR="0" lvl="0" indent="0" algn="just" defTabSz="1105875" rtl="0" eaLnBrk="1" fontAlgn="base" latinLnBrk="0" hangingPunct="1">
              <a:lnSpc>
                <a:spcPct val="100000"/>
              </a:lnSpc>
              <a:spcBef>
                <a:spcPts val="0"/>
              </a:spcBef>
              <a:spcAft>
                <a:spcPts val="0"/>
              </a:spcAft>
              <a:buClr>
                <a:srgbClr val="000000"/>
              </a:buClr>
              <a:buSzTx/>
              <a:buFontTx/>
              <a:buNone/>
              <a:tabLst/>
              <a:defRPr/>
            </a:pPr>
            <a:endParaRPr kumimoji="0" lang="en" sz="2419" b="0" i="0" u="none" strike="noStrike" kern="0" cap="none" spc="0" normalizeH="0" baseline="0" noProof="0" dirty="0">
              <a:ln>
                <a:noFill/>
              </a:ln>
              <a:solidFill>
                <a:srgbClr val="000000"/>
              </a:solidFill>
              <a:effectLst/>
              <a:uLnTx/>
              <a:uFillTx/>
              <a:latin typeface="Degular Text"/>
              <a:ea typeface="+mn-ea"/>
              <a:cs typeface="Arial"/>
              <a:sym typeface="Arial"/>
            </a:endParaRPr>
          </a:p>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US" sz="2419" b="0" i="0" u="none" strike="noStrike" kern="0" cap="none" spc="0" normalizeH="0" baseline="0" noProof="0" dirty="0">
                <a:ln>
                  <a:noFill/>
                </a:ln>
                <a:solidFill>
                  <a:srgbClr val="000000"/>
                </a:solidFill>
                <a:effectLst/>
                <a:uLnTx/>
                <a:uFillTx/>
                <a:latin typeface="Degular Text"/>
                <a:ea typeface="+mn-ea"/>
                <a:cs typeface="Arial"/>
                <a:sym typeface="Arial"/>
              </a:rPr>
              <a:t>Históricamente, los trastornos alimentarios afectaban principalmente </a:t>
            </a:r>
            <a:r>
              <a:rPr kumimoji="0" lang="en-US" sz="2419" b="0" i="0" u="none" strike="noStrike" kern="0" cap="none" spc="0" normalizeH="0" baseline="0" noProof="0" dirty="0">
                <a:ln>
                  <a:noFill/>
                </a:ln>
                <a:solidFill>
                  <a:srgbClr val="E88F25"/>
                </a:solidFill>
                <a:effectLst/>
                <a:uLnTx/>
                <a:uFillTx/>
                <a:latin typeface="Degular Text"/>
                <a:ea typeface="+mn-ea"/>
                <a:cs typeface="Arial"/>
                <a:sym typeface="Arial"/>
              </a:rPr>
              <a:t>entre los 14 y los 25 años</a:t>
            </a:r>
            <a:r>
              <a:rPr kumimoji="0" lang="en-US" sz="2419" b="0" i="0" u="none" strike="noStrike" kern="0" cap="none" spc="0" normalizeH="0" baseline="0" noProof="0" dirty="0">
                <a:ln>
                  <a:noFill/>
                </a:ln>
                <a:solidFill>
                  <a:srgbClr val="000000"/>
                </a:solidFill>
                <a:effectLst/>
                <a:uLnTx/>
                <a:uFillTx/>
                <a:latin typeface="Degular Text"/>
                <a:ea typeface="+mn-ea"/>
                <a:cs typeface="Arial"/>
                <a:sym typeface="Arial"/>
              </a:rPr>
              <a:t>, manifestándose en dos momentos críticos: la pubertad y la transición a la edad adulta.</a:t>
            </a:r>
          </a:p>
          <a:p>
            <a:pPr marL="0" marR="0" lvl="0" indent="0" algn="just" defTabSz="1105875" rtl="0" eaLnBrk="1" fontAlgn="base" latinLnBrk="0" hangingPunct="1">
              <a:lnSpc>
                <a:spcPct val="100000"/>
              </a:lnSpc>
              <a:spcBef>
                <a:spcPts val="0"/>
              </a:spcBef>
              <a:spcAft>
                <a:spcPts val="0"/>
              </a:spcAft>
              <a:buClr>
                <a:srgbClr val="000000"/>
              </a:buClr>
              <a:buSzTx/>
              <a:buFontTx/>
              <a:buNone/>
              <a:tabLst/>
              <a:defRPr/>
            </a:pPr>
            <a:endParaRPr kumimoji="0" lang="en-US" sz="2419" b="0" i="0" u="none" strike="noStrike" kern="0" cap="none" spc="0" normalizeH="0" baseline="0" noProof="0" dirty="0">
              <a:ln>
                <a:noFill/>
              </a:ln>
              <a:solidFill>
                <a:srgbClr val="000000"/>
              </a:solidFill>
              <a:effectLst/>
              <a:uLnTx/>
              <a:uFillTx/>
              <a:latin typeface="Degular Text"/>
              <a:ea typeface="+mn-ea"/>
              <a:cs typeface="Arial"/>
              <a:sym typeface="Arial"/>
            </a:endParaRPr>
          </a:p>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US" sz="2419" b="0" i="0" u="none" strike="noStrike" kern="0" cap="none" spc="0" normalizeH="0" baseline="0" noProof="0" dirty="0">
                <a:ln>
                  <a:noFill/>
                </a:ln>
                <a:solidFill>
                  <a:srgbClr val="000000"/>
                </a:solidFill>
                <a:effectLst/>
                <a:uLnTx/>
                <a:uFillTx/>
                <a:latin typeface="Degular Text"/>
                <a:ea typeface="+mn-ea"/>
                <a:cs typeface="Arial"/>
                <a:sym typeface="Arial"/>
              </a:rPr>
              <a:t>Existen diferencias típicas en la incidencia entre sexos:</a:t>
            </a:r>
          </a:p>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endParaRPr kumimoji="0" lang="en-US" sz="2419" b="0" i="0" u="none" strike="noStrike" kern="0" cap="none" spc="0" normalizeH="0" baseline="0" noProof="0" dirty="0">
              <a:ln>
                <a:noFill/>
              </a:ln>
              <a:solidFill>
                <a:srgbClr val="000000"/>
              </a:solidFill>
              <a:effectLst/>
              <a:uLnTx/>
              <a:uFillTx/>
              <a:latin typeface="Degular Text"/>
              <a:ea typeface="+mn-ea"/>
              <a:cs typeface="Arial"/>
              <a:sym typeface="Arial"/>
            </a:endParaRPr>
          </a:p>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endParaRPr kumimoji="0" lang="en" sz="2419" b="0" i="0" u="none" strike="noStrike" kern="0" cap="none" spc="0" normalizeH="0" baseline="0" noProof="0" dirty="0">
              <a:ln>
                <a:noFill/>
              </a:ln>
              <a:solidFill>
                <a:srgbClr val="000000"/>
              </a:solidFill>
              <a:effectLst/>
              <a:uLnTx/>
              <a:uFillTx/>
              <a:latin typeface="Degular Text"/>
              <a:ea typeface="+mn-ea"/>
              <a:cs typeface="Arial"/>
              <a:sym typeface="Arial"/>
            </a:endParaRPr>
          </a:p>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endParaRPr kumimoji="0" lang="it-IT" sz="2419" b="0" i="0" u="none" strike="noStrike" kern="0" cap="none" spc="0" normalizeH="0" baseline="0" noProof="0" dirty="0">
              <a:ln>
                <a:noFill/>
              </a:ln>
              <a:solidFill>
                <a:srgbClr val="000000"/>
              </a:solidFill>
              <a:effectLst/>
              <a:uLnTx/>
              <a:uFillTx/>
              <a:latin typeface="Degular Text"/>
              <a:ea typeface="+mn-ea"/>
              <a:cs typeface="Arial"/>
              <a:sym typeface="Arial"/>
            </a:endParaRPr>
          </a:p>
        </p:txBody>
      </p:sp>
      <p:pic>
        <p:nvPicPr>
          <p:cNvPr id="4" name="Immagine 3" descr="Immagine che contiene mappa, testo, atlante">
            <a:extLst>
              <a:ext uri="{FF2B5EF4-FFF2-40B4-BE49-F238E27FC236}">
                <a16:creationId xmlns:a16="http://schemas.microsoft.com/office/drawing/2014/main" id="{2C35C276-A11F-D458-AB8A-4F0053BC0DE8}"/>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767303" y="1059071"/>
            <a:ext cx="2825527" cy="3870585"/>
          </a:xfrm>
          <a:prstGeom prst="rect">
            <a:avLst/>
          </a:prstGeom>
        </p:spPr>
      </p:pic>
      <p:graphicFrame>
        <p:nvGraphicFramePr>
          <p:cNvPr id="8" name="Tabella 7">
            <a:extLst>
              <a:ext uri="{FF2B5EF4-FFF2-40B4-BE49-F238E27FC236}">
                <a16:creationId xmlns:a16="http://schemas.microsoft.com/office/drawing/2014/main" id="{D9BB622E-9D05-D16C-3E4C-9263F03BC23A}"/>
              </a:ext>
            </a:extLst>
          </p:cNvPr>
          <p:cNvGraphicFramePr>
            <a:graphicFrameLocks noGrp="1"/>
          </p:cNvGraphicFramePr>
          <p:nvPr/>
        </p:nvGraphicFramePr>
        <p:xfrm>
          <a:off x="5644001" y="4596029"/>
          <a:ext cx="5945850" cy="1202806"/>
        </p:xfrm>
        <a:graphic>
          <a:graphicData uri="http://schemas.openxmlformats.org/drawingml/2006/table">
            <a:tbl>
              <a:tblPr firstRow="1" firstCol="1" bandRow="1">
                <a:tableStyleId>{69CF1AB2-1976-4502-BF36-3FF5EA218861}</a:tableStyleId>
              </a:tblPr>
              <a:tblGrid>
                <a:gridCol w="1828583">
                  <a:extLst>
                    <a:ext uri="{9D8B030D-6E8A-4147-A177-3AD203B41FA5}">
                      <a16:colId xmlns:a16="http://schemas.microsoft.com/office/drawing/2014/main" val="466577887"/>
                    </a:ext>
                  </a:extLst>
                </a:gridCol>
                <a:gridCol w="1655247">
                  <a:extLst>
                    <a:ext uri="{9D8B030D-6E8A-4147-A177-3AD203B41FA5}">
                      <a16:colId xmlns:a16="http://schemas.microsoft.com/office/drawing/2014/main" val="2681033234"/>
                    </a:ext>
                  </a:extLst>
                </a:gridCol>
                <a:gridCol w="2462020">
                  <a:extLst>
                    <a:ext uri="{9D8B030D-6E8A-4147-A177-3AD203B41FA5}">
                      <a16:colId xmlns:a16="http://schemas.microsoft.com/office/drawing/2014/main" val="1252391812"/>
                    </a:ext>
                  </a:extLst>
                </a:gridCol>
              </a:tblGrid>
              <a:tr h="376921">
                <a:tc>
                  <a:txBody>
                    <a:bodyPr/>
                    <a:lstStyle/>
                    <a:p>
                      <a:pPr algn="ctr">
                        <a:lnSpc>
                          <a:spcPct val="107000"/>
                        </a:lnSpc>
                        <a:spcAft>
                          <a:spcPts val="800"/>
                        </a:spcAft>
                      </a:pPr>
                      <a:r>
                        <a:rPr lang="it-IT" sz="2400" kern="100" dirty="0">
                          <a:effectLst/>
                          <a:latin typeface="Degular Text"/>
                        </a:rPr>
                        <a:t> </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ctr">
                        <a:lnSpc>
                          <a:spcPct val="107000"/>
                        </a:lnSpc>
                        <a:spcAft>
                          <a:spcPts val="800"/>
                        </a:spcAft>
                      </a:pPr>
                      <a:r>
                        <a:rPr lang="en" sz="2400" kern="100" dirty="0">
                          <a:effectLst/>
                          <a:latin typeface="Degular Text"/>
                        </a:rPr>
                        <a:t>FEMENINO</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ctr">
                        <a:lnSpc>
                          <a:spcPct val="107000"/>
                        </a:lnSpc>
                        <a:spcAft>
                          <a:spcPts val="800"/>
                        </a:spcAft>
                      </a:pPr>
                      <a:r>
                        <a:rPr lang="en" sz="2400" kern="100" dirty="0">
                          <a:effectLst/>
                          <a:latin typeface="Degular Text"/>
                        </a:rPr>
                        <a:t>VARONES</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extLst>
                  <a:ext uri="{0D108BD9-81ED-4DB2-BD59-A6C34878D82A}">
                    <a16:rowId xmlns:a16="http://schemas.microsoft.com/office/drawing/2014/main" val="980664913"/>
                  </a:ext>
                </a:extLst>
              </a:tr>
              <a:tr h="448964">
                <a:tc>
                  <a:txBody>
                    <a:bodyPr/>
                    <a:lstStyle/>
                    <a:p>
                      <a:pPr algn="ctr">
                        <a:lnSpc>
                          <a:spcPct val="107000"/>
                        </a:lnSpc>
                        <a:spcAft>
                          <a:spcPts val="800"/>
                        </a:spcAft>
                      </a:pPr>
                      <a:r>
                        <a:rPr lang="en" sz="2400" kern="100">
                          <a:effectLst/>
                          <a:latin typeface="Degular Text"/>
                        </a:rPr>
                        <a:t>ANOREXIA</a:t>
                      </a:r>
                      <a:endParaRPr lang="it-IT" sz="2400" kern="10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r">
                        <a:lnSpc>
                          <a:spcPct val="107000"/>
                        </a:lnSpc>
                        <a:spcAft>
                          <a:spcPts val="800"/>
                        </a:spcAft>
                      </a:pPr>
                      <a:r>
                        <a:rPr lang="en" sz="2400" kern="100" dirty="0">
                          <a:effectLst/>
                          <a:latin typeface="Degular Text"/>
                        </a:rPr>
                        <a:t>8/100.000</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r">
                        <a:lnSpc>
                          <a:spcPct val="107000"/>
                        </a:lnSpc>
                        <a:spcAft>
                          <a:spcPts val="800"/>
                        </a:spcAft>
                      </a:pPr>
                      <a:r>
                        <a:rPr lang="en" sz="2400" kern="100" dirty="0">
                          <a:effectLst/>
                          <a:latin typeface="Degular Text"/>
                        </a:rPr>
                        <a:t>0,02-1,4/100.000</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extLst>
                  <a:ext uri="{0D108BD9-81ED-4DB2-BD59-A6C34878D82A}">
                    <a16:rowId xmlns:a16="http://schemas.microsoft.com/office/drawing/2014/main" val="4290269893"/>
                  </a:ext>
                </a:extLst>
              </a:tr>
              <a:tr h="376921">
                <a:tc>
                  <a:txBody>
                    <a:bodyPr/>
                    <a:lstStyle/>
                    <a:p>
                      <a:pPr algn="ctr">
                        <a:lnSpc>
                          <a:spcPct val="107000"/>
                        </a:lnSpc>
                        <a:spcAft>
                          <a:spcPts val="800"/>
                        </a:spcAft>
                      </a:pPr>
                      <a:r>
                        <a:rPr lang="en" sz="2400" kern="100" dirty="0">
                          <a:effectLst/>
                          <a:latin typeface="Degular Text"/>
                        </a:rPr>
                        <a:t>BULIMIA</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r">
                        <a:lnSpc>
                          <a:spcPct val="107000"/>
                        </a:lnSpc>
                        <a:spcAft>
                          <a:spcPts val="800"/>
                        </a:spcAft>
                      </a:pPr>
                      <a:r>
                        <a:rPr lang="en" sz="2400" kern="100" dirty="0">
                          <a:effectLst/>
                          <a:latin typeface="Degular Text"/>
                        </a:rPr>
                        <a:t>12/100.000</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r">
                        <a:lnSpc>
                          <a:spcPct val="107000"/>
                        </a:lnSpc>
                        <a:spcAft>
                          <a:spcPts val="800"/>
                        </a:spcAft>
                      </a:pPr>
                      <a:r>
                        <a:rPr lang="en" sz="2400" kern="100" dirty="0">
                          <a:effectLst/>
                          <a:latin typeface="Degular Text"/>
                        </a:rPr>
                        <a:t>0,8/100.000</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extLst>
                  <a:ext uri="{0D108BD9-81ED-4DB2-BD59-A6C34878D82A}">
                    <a16:rowId xmlns:a16="http://schemas.microsoft.com/office/drawing/2014/main" val="207194751"/>
                  </a:ext>
                </a:extLst>
              </a:tr>
            </a:tbl>
          </a:graphicData>
        </a:graphic>
      </p:graphicFrame>
    </p:spTree>
    <p:extLst>
      <p:ext uri="{BB962C8B-B14F-4D97-AF65-F5344CB8AC3E}">
        <p14:creationId xmlns:p14="http://schemas.microsoft.com/office/powerpoint/2010/main" val="16905066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4392C150-BEB3-2083-7AAF-DF86F0979AA5}"/>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EDA8D20B-798D-E0B0-B6DB-46BA0EE9CC68}"/>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0B90F9BE-C87C-B473-54ED-56AD0FA4078E}"/>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25494FC5-311B-D2DE-62B9-F7CE99E080A7}"/>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A78E134F-9FD9-3C0F-08BF-CA85AECE65F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a:extLst>
              <a:ext uri="{FF2B5EF4-FFF2-40B4-BE49-F238E27FC236}">
                <a16:creationId xmlns:a16="http://schemas.microsoft.com/office/drawing/2014/main" id="{E9A1FE3E-E169-7DCE-31AD-3F9A6AD666D2}"/>
              </a:ext>
            </a:extLst>
          </p:cNvPr>
          <p:cNvSpPr txBox="1"/>
          <p:nvPr/>
        </p:nvSpPr>
        <p:spPr>
          <a:xfrm>
            <a:off x="287743" y="210432"/>
            <a:ext cx="11788695"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sz="1400" b="0" i="0" u="none" strike="noStrike" kern="1200" spc="0" baseline="0">
                <a:solidFill>
                  <a:prstClr val="black">
                    <a:lumMod val="65000"/>
                    <a:lumOff val="35000"/>
                  </a:prstClr>
                </a:solidFill>
                <a:latin typeface="+mn-lt"/>
                <a:ea typeface="+mn-ea"/>
                <a:cs typeface="+mn-cs"/>
              </a:defRPr>
            </a:pPr>
            <a:r>
              <a:rPr kumimoji="0" lang="en" sz="3144" b="0" i="0" u="none" strike="noStrike" kern="1200" cap="none" spc="0" normalizeH="0" baseline="0" noProof="0" dirty="0">
                <a:ln>
                  <a:noFill/>
                </a:ln>
                <a:solidFill>
                  <a:srgbClr val="E98E24"/>
                </a:solidFill>
                <a:effectLst/>
                <a:uLnTx/>
                <a:uFillTx/>
                <a:latin typeface="Arial"/>
                <a:ea typeface="+mn-ea"/>
                <a:cs typeface="Arial"/>
                <a:sym typeface="Arial"/>
              </a:rPr>
              <a:t>Nuevos casos de trastornos alimentarios detectados por los servicios territoriales</a:t>
            </a:r>
            <a:endParaRPr kumimoji="0" lang="it-IT" sz="3144" b="0" i="0" u="none" strike="noStrike" kern="1200" cap="none" spc="0" normalizeH="0" baseline="0" noProof="0" dirty="0">
              <a:ln>
                <a:noFill/>
              </a:ln>
              <a:solidFill>
                <a:srgbClr val="E98E24"/>
              </a:solidFill>
              <a:effectLst/>
              <a:uLnTx/>
              <a:uFillTx/>
              <a:latin typeface="Arial"/>
              <a:ea typeface="+mn-ea"/>
              <a:cs typeface="Arial"/>
              <a:sym typeface="Arial"/>
            </a:endParaRPr>
          </a:p>
        </p:txBody>
      </p:sp>
      <p:sp>
        <p:nvSpPr>
          <p:cNvPr id="47" name="Google Shape;47;p2">
            <a:extLst>
              <a:ext uri="{FF2B5EF4-FFF2-40B4-BE49-F238E27FC236}">
                <a16:creationId xmlns:a16="http://schemas.microsoft.com/office/drawing/2014/main" id="{04A7E233-9BDC-47D9-8B02-F20D9B9EA53D}"/>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4" name="Immagine 3">
            <a:extLst>
              <a:ext uri="{FF2B5EF4-FFF2-40B4-BE49-F238E27FC236}">
                <a16:creationId xmlns:a16="http://schemas.microsoft.com/office/drawing/2014/main" id="{FD1C0873-5212-8858-CB12-0378DFDB9361}"/>
              </a:ext>
            </a:extLst>
          </p:cNvPr>
          <p:cNvPicPr>
            <a:picLocks noChangeAspect="1"/>
          </p:cNvPicPr>
          <p:nvPr/>
        </p:nvPicPr>
        <p:blipFill>
          <a:blip r:embed="rId5"/>
          <a:stretch>
            <a:fillRect/>
          </a:stretch>
        </p:blipFill>
        <p:spPr>
          <a:xfrm>
            <a:off x="2123505" y="854916"/>
            <a:ext cx="9112463" cy="4813948"/>
          </a:xfrm>
          <a:prstGeom prst="rect">
            <a:avLst/>
          </a:prstGeom>
        </p:spPr>
      </p:pic>
    </p:spTree>
    <p:extLst>
      <p:ext uri="{BB962C8B-B14F-4D97-AF65-F5344CB8AC3E}">
        <p14:creationId xmlns:p14="http://schemas.microsoft.com/office/powerpoint/2010/main" val="31916541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4F30ACAC-30B1-9B4F-EF12-457CFDAC0243}"/>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603BE7FF-C31C-3B0E-7AB4-9B37A0828174}"/>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168DCBFC-1894-AF8A-065B-0B933052712F}"/>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81EB7006-0BC0-8E0A-EDCC-D60AF8B24E64}"/>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2406ED3C-6076-46CB-AE7D-E591E2494AB6}"/>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a:extLst>
              <a:ext uri="{FF2B5EF4-FFF2-40B4-BE49-F238E27FC236}">
                <a16:creationId xmlns:a16="http://schemas.microsoft.com/office/drawing/2014/main" id="{2678C4BD-3960-5A94-E2B0-6EE0294DF613}"/>
              </a:ext>
            </a:extLst>
          </p:cNvPr>
          <p:cNvSpPr txBox="1"/>
          <p:nvPr/>
        </p:nvSpPr>
        <p:spPr>
          <a:xfrm>
            <a:off x="1117154" y="210432"/>
            <a:ext cx="10373167"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4354" b="0" i="0" u="none" strike="noStrike" kern="0" cap="none" spc="0" normalizeH="0" baseline="0" noProof="0" dirty="0">
                <a:ln>
                  <a:noFill/>
                </a:ln>
                <a:solidFill>
                  <a:srgbClr val="E98E24"/>
                </a:solidFill>
                <a:effectLst/>
                <a:uLnTx/>
                <a:uFillTx/>
                <a:latin typeface="Arial"/>
                <a:ea typeface="Arial"/>
                <a:cs typeface="Arial"/>
                <a:sym typeface="Arial"/>
              </a:rPr>
              <a:t>Dos noticias importantes</a:t>
            </a:r>
            <a:endParaRPr kumimoji="0" sz="2419" b="0" i="0" u="none" strike="noStrike" kern="0" cap="none" spc="0" normalizeH="0" baseline="0" noProof="0" dirty="0">
              <a:ln>
                <a:noFill/>
              </a:ln>
              <a:solidFill>
                <a:srgbClr val="000000"/>
              </a:solidFill>
              <a:effectLst/>
              <a:uLnTx/>
              <a:uFillTx/>
              <a:latin typeface="Arial"/>
              <a:ea typeface="+mn-ea"/>
              <a:cs typeface="Arial"/>
              <a:sym typeface="Arial"/>
            </a:endParaRPr>
          </a:p>
        </p:txBody>
      </p:sp>
      <p:cxnSp>
        <p:nvCxnSpPr>
          <p:cNvPr id="46" name="Google Shape;46;p2">
            <a:extLst>
              <a:ext uri="{FF2B5EF4-FFF2-40B4-BE49-F238E27FC236}">
                <a16:creationId xmlns:a16="http://schemas.microsoft.com/office/drawing/2014/main" id="{4F70FF90-920E-6461-02E5-802737EA35F2}"/>
              </a:ext>
            </a:extLst>
          </p:cNvPr>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a:extLst>
              <a:ext uri="{FF2B5EF4-FFF2-40B4-BE49-F238E27FC236}">
                <a16:creationId xmlns:a16="http://schemas.microsoft.com/office/drawing/2014/main" id="{3D1EDD51-3F57-ED65-3270-8291C9E0986D}"/>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grpSp>
        <p:nvGrpSpPr>
          <p:cNvPr id="2" name="Gruppo 1">
            <a:extLst>
              <a:ext uri="{FF2B5EF4-FFF2-40B4-BE49-F238E27FC236}">
                <a16:creationId xmlns:a16="http://schemas.microsoft.com/office/drawing/2014/main" id="{75B22BF7-2AB4-8325-76DA-57B0A8DCA22E}"/>
              </a:ext>
            </a:extLst>
          </p:cNvPr>
          <p:cNvGrpSpPr/>
          <p:nvPr/>
        </p:nvGrpSpPr>
        <p:grpSpPr>
          <a:xfrm>
            <a:off x="4562453" y="1236537"/>
            <a:ext cx="2899126" cy="2634049"/>
            <a:chOff x="-138885" y="-683937"/>
            <a:chExt cx="2397148" cy="3444782"/>
          </a:xfrm>
        </p:grpSpPr>
        <p:sp>
          <p:nvSpPr>
            <p:cNvPr id="3" name="Rettangolo 2">
              <a:extLst>
                <a:ext uri="{FF2B5EF4-FFF2-40B4-BE49-F238E27FC236}">
                  <a16:creationId xmlns:a16="http://schemas.microsoft.com/office/drawing/2014/main" id="{A935D5C8-47EB-11F4-F975-656DB958B92A}"/>
                </a:ext>
              </a:extLst>
            </p:cNvPr>
            <p:cNvSpPr/>
            <p:nvPr/>
          </p:nvSpPr>
          <p:spPr>
            <a:xfrm>
              <a:off x="0" y="0"/>
              <a:ext cx="2258263" cy="276084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693"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4" name="CasellaDiTesto 3">
              <a:extLst>
                <a:ext uri="{FF2B5EF4-FFF2-40B4-BE49-F238E27FC236}">
                  <a16:creationId xmlns:a16="http://schemas.microsoft.com/office/drawing/2014/main" id="{24D02E5C-11B7-4AA8-408D-49F16CFBDF5C}"/>
                </a:ext>
              </a:extLst>
            </p:cNvPr>
            <p:cNvSpPr txBox="1"/>
            <p:nvPr/>
          </p:nvSpPr>
          <p:spPr>
            <a:xfrm>
              <a:off x="-138885" y="-683937"/>
              <a:ext cx="2258263" cy="276084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9019" tIns="129019" rIns="129019" bIns="129019" numCol="1" spcCol="1270" anchor="t" anchorCtr="0">
              <a:noAutofit/>
            </a:bodyPr>
            <a:lstStyle/>
            <a:p>
              <a:pPr marL="0" marR="0" lvl="0" indent="0" algn="l" defTabSz="1505219" rtl="0" eaLnBrk="1" fontAlgn="auto" latinLnBrk="0" hangingPunct="1">
                <a:lnSpc>
                  <a:spcPct val="90000"/>
                </a:lnSpc>
                <a:spcBef>
                  <a:spcPct val="0"/>
                </a:spcBef>
                <a:spcAft>
                  <a:spcPct val="35000"/>
                </a:spcAft>
                <a:buClr>
                  <a:srgbClr val="000000"/>
                </a:buClr>
                <a:buSzTx/>
                <a:buFontTx/>
                <a:buNone/>
                <a:tabLst/>
                <a:defRPr/>
              </a:pPr>
              <a:r>
                <a:rPr kumimoji="0" lang="en" sz="2903" b="1"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Reducir la edad de aparición de los trastornos</a:t>
              </a:r>
              <a:r>
                <a:rPr kumimoji="0" lang="en" sz="2903"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 </a:t>
              </a:r>
            </a:p>
          </p:txBody>
        </p:sp>
      </p:grpSp>
      <p:grpSp>
        <p:nvGrpSpPr>
          <p:cNvPr id="5" name="Gruppo 4">
            <a:extLst>
              <a:ext uri="{FF2B5EF4-FFF2-40B4-BE49-F238E27FC236}">
                <a16:creationId xmlns:a16="http://schemas.microsoft.com/office/drawing/2014/main" id="{69740178-4DBF-1C15-1BEB-1ADBF833DA79}"/>
              </a:ext>
            </a:extLst>
          </p:cNvPr>
          <p:cNvGrpSpPr/>
          <p:nvPr/>
        </p:nvGrpSpPr>
        <p:grpSpPr>
          <a:xfrm>
            <a:off x="6974431" y="1320916"/>
            <a:ext cx="5090948" cy="1665417"/>
            <a:chOff x="1992312" y="-585165"/>
            <a:chExt cx="4625617" cy="1932694"/>
          </a:xfrm>
        </p:grpSpPr>
        <p:sp>
          <p:nvSpPr>
            <p:cNvPr id="6" name="Rettangolo 5">
              <a:extLst>
                <a:ext uri="{FF2B5EF4-FFF2-40B4-BE49-F238E27FC236}">
                  <a16:creationId xmlns:a16="http://schemas.microsoft.com/office/drawing/2014/main" id="{8F1EB067-A41D-D9AA-91AC-4845192A94D7}"/>
                </a:ext>
              </a:extLst>
            </p:cNvPr>
            <p:cNvSpPr/>
            <p:nvPr/>
          </p:nvSpPr>
          <p:spPr>
            <a:xfrm>
              <a:off x="2340007" y="64168"/>
              <a:ext cx="4277922" cy="128336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693"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7" name="CasellaDiTesto 6">
              <a:extLst>
                <a:ext uri="{FF2B5EF4-FFF2-40B4-BE49-F238E27FC236}">
                  <a16:creationId xmlns:a16="http://schemas.microsoft.com/office/drawing/2014/main" id="{5377660B-3E15-5659-5BCC-01DAD7E7CC24}"/>
                </a:ext>
              </a:extLst>
            </p:cNvPr>
            <p:cNvSpPr txBox="1"/>
            <p:nvPr/>
          </p:nvSpPr>
          <p:spPr>
            <a:xfrm>
              <a:off x="1992312" y="-585165"/>
              <a:ext cx="4625617" cy="128336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87549" tIns="87549" rIns="87549" bIns="87549" numCol="1" spcCol="1270" anchor="t" anchorCtr="0">
              <a:noAutofit/>
            </a:bodyPr>
            <a:lstStyle/>
            <a:p>
              <a:pPr marL="0" marR="0" lvl="0" indent="0" algn="l" defTabSz="1021399" rtl="0" eaLnBrk="1" fontAlgn="auto" latinLnBrk="0" hangingPunct="1">
                <a:lnSpc>
                  <a:spcPct val="90000"/>
                </a:lnSpc>
                <a:spcBef>
                  <a:spcPct val="0"/>
                </a:spcBef>
                <a:spcAft>
                  <a:spcPct val="35000"/>
                </a:spcAft>
                <a:buClr>
                  <a:srgbClr val="000000"/>
                </a:buClr>
                <a:buSzTx/>
                <a:buFontTx/>
                <a:buNone/>
                <a:tabLst/>
                <a:defRPr/>
              </a:pPr>
              <a:r>
                <a:rPr kumimoji="0" lang="en" sz="2298"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El 30% de los nuevos pacientes en 2023 son menores de 14 años.</a:t>
              </a:r>
              <a:endParaRPr kumimoji="0" lang="en-US" sz="2298" b="0" i="0" u="none" strike="noStrike" kern="1200" cap="none" spc="0" normalizeH="0" baseline="0" noProof="0" dirty="0">
                <a:ln>
                  <a:noFill/>
                </a:ln>
                <a:solidFill>
                  <a:srgbClr val="000000">
                    <a:hueOff val="0"/>
                    <a:satOff val="0"/>
                    <a:lumOff val="0"/>
                    <a:alphaOff val="0"/>
                  </a:srgbClr>
                </a:solidFill>
                <a:effectLst/>
                <a:uLnTx/>
                <a:uFillTx/>
                <a:latin typeface="Calibri"/>
                <a:ea typeface="+mn-ea"/>
                <a:cs typeface="+mn-cs"/>
                <a:sym typeface="Arial"/>
              </a:endParaRPr>
            </a:p>
          </p:txBody>
        </p:sp>
      </p:grpSp>
      <p:grpSp>
        <p:nvGrpSpPr>
          <p:cNvPr id="8" name="Gruppo 7">
            <a:extLst>
              <a:ext uri="{FF2B5EF4-FFF2-40B4-BE49-F238E27FC236}">
                <a16:creationId xmlns:a16="http://schemas.microsoft.com/office/drawing/2014/main" id="{AF436785-815E-AF6F-092A-6155BF766366}"/>
              </a:ext>
            </a:extLst>
          </p:cNvPr>
          <p:cNvGrpSpPr/>
          <p:nvPr/>
        </p:nvGrpSpPr>
        <p:grpSpPr>
          <a:xfrm>
            <a:off x="7003341" y="2110581"/>
            <a:ext cx="5191096" cy="1628607"/>
            <a:chOff x="2325662" y="1348441"/>
            <a:chExt cx="4292267" cy="1346617"/>
          </a:xfrm>
        </p:grpSpPr>
        <p:sp>
          <p:nvSpPr>
            <p:cNvPr id="9" name="Rettangolo 8">
              <a:extLst>
                <a:ext uri="{FF2B5EF4-FFF2-40B4-BE49-F238E27FC236}">
                  <a16:creationId xmlns:a16="http://schemas.microsoft.com/office/drawing/2014/main" id="{DAA48B2A-C011-0E2A-8E18-5ADDB43A914C}"/>
                </a:ext>
              </a:extLst>
            </p:cNvPr>
            <p:cNvSpPr/>
            <p:nvPr/>
          </p:nvSpPr>
          <p:spPr>
            <a:xfrm>
              <a:off x="2340007" y="1411697"/>
              <a:ext cx="4277922" cy="128336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693"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10" name="CasellaDiTesto 9">
              <a:extLst>
                <a:ext uri="{FF2B5EF4-FFF2-40B4-BE49-F238E27FC236}">
                  <a16:creationId xmlns:a16="http://schemas.microsoft.com/office/drawing/2014/main" id="{517916C6-E2E1-C5E2-6507-16C2A2F7C3E7}"/>
                </a:ext>
              </a:extLst>
            </p:cNvPr>
            <p:cNvSpPr txBox="1"/>
            <p:nvPr/>
          </p:nvSpPr>
          <p:spPr>
            <a:xfrm>
              <a:off x="2325662" y="1348441"/>
              <a:ext cx="4277922" cy="128336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87549" tIns="87549" rIns="87549" bIns="87549" numCol="1" spcCol="1270" anchor="t" anchorCtr="0">
              <a:noAutofit/>
            </a:bodyPr>
            <a:lstStyle/>
            <a:p>
              <a:pPr marL="0" marR="0" lvl="0" indent="0" algn="just" defTabSz="1021399" rtl="0" eaLnBrk="1" fontAlgn="auto" latinLnBrk="0" hangingPunct="1">
                <a:lnSpc>
                  <a:spcPct val="90000"/>
                </a:lnSpc>
                <a:spcBef>
                  <a:spcPct val="0"/>
                </a:spcBef>
                <a:spcAft>
                  <a:spcPct val="35000"/>
                </a:spcAft>
                <a:buClr>
                  <a:srgbClr val="000000"/>
                </a:buClr>
                <a:buSzTx/>
                <a:buFontTx/>
                <a:buNone/>
                <a:tabLst/>
                <a:defRPr/>
              </a:pPr>
              <a:r>
                <a:rPr kumimoji="0" lang="en" sz="2298"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En los últimos años, se ha producido un preocupante aumento de los casos en la infancia, con niños de 8-9 años que presentan síntomas típicos de los adolescentes.</a:t>
              </a:r>
              <a:endParaRPr kumimoji="0" lang="en-US" sz="2298"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grpSp>
      <p:grpSp>
        <p:nvGrpSpPr>
          <p:cNvPr id="11" name="Gruppo 10">
            <a:extLst>
              <a:ext uri="{FF2B5EF4-FFF2-40B4-BE49-F238E27FC236}">
                <a16:creationId xmlns:a16="http://schemas.microsoft.com/office/drawing/2014/main" id="{8AD0FAAC-1A5A-FDF2-FA4E-C245FEB4AE39}"/>
              </a:ext>
            </a:extLst>
          </p:cNvPr>
          <p:cNvGrpSpPr/>
          <p:nvPr/>
        </p:nvGrpSpPr>
        <p:grpSpPr>
          <a:xfrm>
            <a:off x="4561293" y="3299538"/>
            <a:ext cx="2760145" cy="2782810"/>
            <a:chOff x="-145820" y="2624807"/>
            <a:chExt cx="2424245" cy="2896883"/>
          </a:xfrm>
        </p:grpSpPr>
        <p:sp>
          <p:nvSpPr>
            <p:cNvPr id="12" name="Rettangolo 11">
              <a:extLst>
                <a:ext uri="{FF2B5EF4-FFF2-40B4-BE49-F238E27FC236}">
                  <a16:creationId xmlns:a16="http://schemas.microsoft.com/office/drawing/2014/main" id="{26F44069-DF07-61A2-4429-DCAA8D0F2948}"/>
                </a:ext>
              </a:extLst>
            </p:cNvPr>
            <p:cNvSpPr/>
            <p:nvPr/>
          </p:nvSpPr>
          <p:spPr>
            <a:xfrm>
              <a:off x="0" y="2760845"/>
              <a:ext cx="1893464" cy="276084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693"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13" name="CasellaDiTesto 12">
              <a:extLst>
                <a:ext uri="{FF2B5EF4-FFF2-40B4-BE49-F238E27FC236}">
                  <a16:creationId xmlns:a16="http://schemas.microsoft.com/office/drawing/2014/main" id="{762631BA-B101-57B0-D20C-5550918ABCF5}"/>
                </a:ext>
              </a:extLst>
            </p:cNvPr>
            <p:cNvSpPr txBox="1"/>
            <p:nvPr/>
          </p:nvSpPr>
          <p:spPr>
            <a:xfrm>
              <a:off x="-145820" y="2624807"/>
              <a:ext cx="2424245" cy="276084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9706" tIns="179706" rIns="179706" bIns="179706" numCol="1" spcCol="1270" anchor="ctr" anchorCtr="0">
              <a:noAutofit/>
            </a:bodyPr>
            <a:lstStyle/>
            <a:p>
              <a:pPr marL="0" marR="0" lvl="0" indent="0" algn="l" defTabSz="2096555" rtl="0" eaLnBrk="1" fontAlgn="auto" latinLnBrk="0" hangingPunct="1">
                <a:lnSpc>
                  <a:spcPct val="90000"/>
                </a:lnSpc>
                <a:spcBef>
                  <a:spcPct val="0"/>
                </a:spcBef>
                <a:spcAft>
                  <a:spcPct val="35000"/>
                </a:spcAft>
                <a:buClr>
                  <a:srgbClr val="000000"/>
                </a:buClr>
                <a:buSzTx/>
                <a:buFontTx/>
                <a:buNone/>
                <a:tabLst/>
                <a:defRPr/>
              </a:pPr>
              <a:r>
                <a:rPr kumimoji="0" lang="en" sz="2903" b="1"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Aumento de la población masculina:</a:t>
              </a:r>
              <a:endParaRPr kumimoji="0" lang="en-US" sz="2903" b="1"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grpSp>
      <p:grpSp>
        <p:nvGrpSpPr>
          <p:cNvPr id="14" name="Gruppo 13">
            <a:extLst>
              <a:ext uri="{FF2B5EF4-FFF2-40B4-BE49-F238E27FC236}">
                <a16:creationId xmlns:a16="http://schemas.microsoft.com/office/drawing/2014/main" id="{B9FEB150-806C-97B6-E143-6C7CFE74F7B7}"/>
              </a:ext>
            </a:extLst>
          </p:cNvPr>
          <p:cNvGrpSpPr/>
          <p:nvPr/>
        </p:nvGrpSpPr>
        <p:grpSpPr>
          <a:xfrm>
            <a:off x="7038696" y="3877181"/>
            <a:ext cx="5173747" cy="1816987"/>
            <a:chOff x="1678637" y="2690752"/>
            <a:chExt cx="4936505" cy="2702871"/>
          </a:xfrm>
        </p:grpSpPr>
        <p:sp>
          <p:nvSpPr>
            <p:cNvPr id="15" name="Rettangolo 14">
              <a:extLst>
                <a:ext uri="{FF2B5EF4-FFF2-40B4-BE49-F238E27FC236}">
                  <a16:creationId xmlns:a16="http://schemas.microsoft.com/office/drawing/2014/main" id="{8EE44975-B96D-74A5-7030-FDF4C2D16928}"/>
                </a:ext>
              </a:extLst>
            </p:cNvPr>
            <p:cNvSpPr/>
            <p:nvPr/>
          </p:nvSpPr>
          <p:spPr>
            <a:xfrm>
              <a:off x="1981995" y="2886215"/>
              <a:ext cx="4633147" cy="2507408"/>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693"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16" name="CasellaDiTesto 15">
              <a:extLst>
                <a:ext uri="{FF2B5EF4-FFF2-40B4-BE49-F238E27FC236}">
                  <a16:creationId xmlns:a16="http://schemas.microsoft.com/office/drawing/2014/main" id="{B410EC10-1CC1-D96A-F359-A9DEFA17F949}"/>
                </a:ext>
              </a:extLst>
            </p:cNvPr>
            <p:cNvSpPr txBox="1"/>
            <p:nvPr/>
          </p:nvSpPr>
          <p:spPr>
            <a:xfrm>
              <a:off x="1678637" y="2690752"/>
              <a:ext cx="4633147" cy="209951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9706" tIns="179706" rIns="179706" bIns="179706" numCol="1" spcCol="1270" anchor="ctr" anchorCtr="0">
              <a:noAutofit/>
            </a:bodyPr>
            <a:lstStyle/>
            <a:p>
              <a:pPr marL="0" marR="0" lvl="0" indent="0" algn="l" defTabSz="2096555" rtl="0" eaLnBrk="1" fontAlgn="auto" latinLnBrk="0" hangingPunct="1">
                <a:lnSpc>
                  <a:spcPct val="90000"/>
                </a:lnSpc>
                <a:spcBef>
                  <a:spcPct val="0"/>
                </a:spcBef>
                <a:spcAft>
                  <a:spcPct val="35000"/>
                </a:spcAft>
                <a:buClr>
                  <a:srgbClr val="000000"/>
                </a:buClr>
                <a:buSzTx/>
                <a:buFontTx/>
                <a:buNone/>
                <a:tabLst/>
                <a:defRPr/>
              </a:pPr>
              <a:r>
                <a:rPr kumimoji="0" lang="en" sz="2298"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El 10% de los casos entre los 12 y los 17 años afecta a la población masculina.</a:t>
              </a:r>
              <a:endParaRPr kumimoji="0" lang="en-US" sz="2298"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grpSp>
      <p:pic>
        <p:nvPicPr>
          <p:cNvPr id="18" name="Immagine 17" descr="Immagine che contiene design, arte">
            <a:extLst>
              <a:ext uri="{FF2B5EF4-FFF2-40B4-BE49-F238E27FC236}">
                <a16:creationId xmlns:a16="http://schemas.microsoft.com/office/drawing/2014/main" id="{F11AEAAE-8CF2-B46A-1EB1-1301F97905E6}"/>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182511" y="1759509"/>
            <a:ext cx="4248735" cy="3188251"/>
          </a:xfrm>
          <a:prstGeom prst="rect">
            <a:avLst/>
          </a:prstGeom>
        </p:spPr>
      </p:pic>
    </p:spTree>
    <p:extLst>
      <p:ext uri="{BB962C8B-B14F-4D97-AF65-F5344CB8AC3E}">
        <p14:creationId xmlns:p14="http://schemas.microsoft.com/office/powerpoint/2010/main" val="20004569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B4D626BC-AFC2-9898-25E3-4B5C1AFA0DFF}"/>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92E1DB07-D892-6B18-4D19-22558FC5C46E}"/>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B400C26B-3F50-D974-D3A8-AFF3A437659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9D9BB8A1-F676-4F65-CC20-30AD5A03FFAD}"/>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20C1399B-6023-26F5-2E29-5F3CF675E835}"/>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A4313E56-6443-8846-F00C-14F0D3753441}"/>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 name="Titolo 3">
            <a:extLst>
              <a:ext uri="{FF2B5EF4-FFF2-40B4-BE49-F238E27FC236}">
                <a16:creationId xmlns:a16="http://schemas.microsoft.com/office/drawing/2014/main" id="{5CC119A4-C919-624D-64BC-FDCA0507E32A}"/>
              </a:ext>
            </a:extLst>
          </p:cNvPr>
          <p:cNvSpPr>
            <a:spLocks noGrp="1"/>
          </p:cNvSpPr>
          <p:nvPr>
            <p:ph type="title"/>
          </p:nvPr>
        </p:nvSpPr>
        <p:spPr/>
        <p:txBody>
          <a:bodyPr/>
          <a:lstStyle/>
          <a:p>
            <a:r>
              <a:rPr lang="es-ES" sz="4400" kern="0" dirty="0">
                <a:solidFill>
                  <a:srgbClr val="E98E24"/>
                </a:solidFill>
                <a:latin typeface="Arial"/>
                <a:cs typeface="Arial"/>
                <a:sym typeface="Arial"/>
              </a:rPr>
              <a:t>PORTUGAL</a:t>
            </a:r>
            <a:endParaRPr lang="it-IT" dirty="0"/>
          </a:p>
        </p:txBody>
      </p:sp>
      <p:pic>
        <p:nvPicPr>
          <p:cNvPr id="3074" name="Picture 2">
            <a:extLst>
              <a:ext uri="{FF2B5EF4-FFF2-40B4-BE49-F238E27FC236}">
                <a16:creationId xmlns:a16="http://schemas.microsoft.com/office/drawing/2014/main" id="{87498AF9-69E0-1551-2F15-CB87E7AD184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2025" y="2557463"/>
            <a:ext cx="3314436" cy="2181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411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319ECAC9-69D6-F188-7E5B-9C47D435F479}"/>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E1D30EAD-44AD-82F9-D82E-9CB83984AC26}"/>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D0476E33-14F5-2F1B-FF6C-10279139F3B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F3E72209-AB3B-BEDD-8127-6B1C0B1D896A}"/>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F282B23B-8E52-D98E-E94D-6A58A0D1A256}"/>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12A234CF-C53B-23F3-923F-2E899E56D75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natura, iceberg, nuvola, Calotta polare">
            <a:extLst>
              <a:ext uri="{FF2B5EF4-FFF2-40B4-BE49-F238E27FC236}">
                <a16:creationId xmlns:a16="http://schemas.microsoft.com/office/drawing/2014/main" id="{F16A2CD7-C6F9-7BA4-5DDA-FE3B15D496A6}"/>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t="1120" r="-6" b="2222"/>
          <a:stretch/>
        </p:blipFill>
        <p:spPr>
          <a:xfrm>
            <a:off x="4137102" y="10"/>
            <a:ext cx="8054896" cy="5712765"/>
          </a:xfrm>
          <a:prstGeom prst="rect">
            <a:avLst/>
          </a:prstGeom>
        </p:spPr>
      </p:pic>
      <p:sp>
        <p:nvSpPr>
          <p:cNvPr id="3" name="CasellaDiTesto 2">
            <a:extLst>
              <a:ext uri="{FF2B5EF4-FFF2-40B4-BE49-F238E27FC236}">
                <a16:creationId xmlns:a16="http://schemas.microsoft.com/office/drawing/2014/main" id="{8344DFB5-0016-2D29-F364-3F1F3FD3FE86}"/>
              </a:ext>
            </a:extLst>
          </p:cNvPr>
          <p:cNvSpPr txBox="1"/>
          <p:nvPr/>
        </p:nvSpPr>
        <p:spPr>
          <a:xfrm>
            <a:off x="202580" y="1607105"/>
            <a:ext cx="3822189" cy="3742762"/>
          </a:xfrm>
          <a:prstGeom prst="rect">
            <a:avLst/>
          </a:prstGeom>
        </p:spPr>
        <p:txBody>
          <a:bodyPr vert="horz" lIns="91440" tIns="45720" rIns="91440" bIns="45720" rtlCol="0">
            <a:normAutofit lnSpcReduction="10000"/>
          </a:bodyPr>
          <a:lstStyle/>
          <a:p>
            <a:pPr algn="just">
              <a:lnSpc>
                <a:spcPct val="90000"/>
              </a:lnSpc>
              <a:spcAft>
                <a:spcPts val="800"/>
              </a:spcAft>
            </a:pPr>
            <a:r>
              <a:rPr lang="en-US" sz="2600" b="1" kern="0" dirty="0">
                <a:latin typeface="Times New Roman" panose="02020603050405020304" pitchFamily="18" charset="0"/>
                <a:cs typeface="Times New Roman" panose="02020603050405020304" pitchFamily="18" charset="0"/>
              </a:rPr>
              <a:t>La epidemiología de los trastornos alimentarios es especialmente difícil y los datos disponibles a menudo pueden ser engañosos. </a:t>
            </a:r>
          </a:p>
          <a:p>
            <a:pPr algn="just">
              <a:lnSpc>
                <a:spcPct val="90000"/>
              </a:lnSpc>
              <a:spcAft>
                <a:spcPts val="800"/>
              </a:spcAft>
            </a:pPr>
            <a:r>
              <a:rPr lang="en-US" sz="2600" b="1" kern="0" dirty="0">
                <a:latin typeface="Times New Roman" panose="02020603050405020304" pitchFamily="18" charset="0"/>
                <a:cs typeface="Times New Roman" panose="02020603050405020304" pitchFamily="18" charset="0"/>
              </a:rPr>
              <a:t>Se cree que las cifras epidemiológicas subestiman la verdadera carga de los trastornos alimentarios. </a:t>
            </a:r>
          </a:p>
        </p:txBody>
      </p:sp>
    </p:spTree>
    <p:extLst>
      <p:ext uri="{BB962C8B-B14F-4D97-AF65-F5344CB8AC3E}">
        <p14:creationId xmlns:p14="http://schemas.microsoft.com/office/powerpoint/2010/main" val="32322181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ángulo 17"/>
          <p:cNvSpPr/>
          <p:nvPr/>
        </p:nvSpPr>
        <p:spPr>
          <a:xfrm>
            <a:off x="214" y="6082347"/>
            <a:ext cx="12190817" cy="774988"/>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FFFFFF"/>
              </a:solidFill>
              <a:effectLst/>
              <a:uLnTx/>
              <a:uFillTx/>
              <a:latin typeface="Arial"/>
            </a:endParaRPr>
          </a:p>
        </p:txBody>
      </p:sp>
      <p:pic>
        <p:nvPicPr>
          <p:cNvPr id="19" name="Imagen 18"/>
          <p:cNvPicPr/>
          <p:nvPr/>
        </p:nvPicPr>
        <p:blipFill>
          <a:blip r:embed="rId2"/>
          <a:stretch/>
        </p:blipFill>
        <p:spPr>
          <a:xfrm>
            <a:off x="820046" y="5529407"/>
            <a:ext cx="1115460" cy="1105881"/>
          </a:xfrm>
          <a:prstGeom prst="rect">
            <a:avLst/>
          </a:prstGeom>
          <a:noFill/>
          <a:ln w="0">
            <a:noFill/>
          </a:ln>
        </p:spPr>
      </p:pic>
      <p:sp>
        <p:nvSpPr>
          <p:cNvPr id="20" name="Rectángulo 19"/>
          <p:cNvSpPr/>
          <p:nvPr/>
        </p:nvSpPr>
        <p:spPr>
          <a:xfrm rot="21179400">
            <a:off x="2452745" y="6321374"/>
            <a:ext cx="10047411" cy="1098915"/>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22" name="Imagen 21"/>
          <p:cNvPicPr/>
          <p:nvPr/>
        </p:nvPicPr>
        <p:blipFill>
          <a:blip r:embed="rId3"/>
          <a:stretch/>
        </p:blipFill>
        <p:spPr>
          <a:xfrm>
            <a:off x="9807291" y="6267822"/>
            <a:ext cx="1962722" cy="437128"/>
          </a:xfrm>
          <a:prstGeom prst="rect">
            <a:avLst/>
          </a:prstGeom>
          <a:noFill/>
          <a:ln w="0">
            <a:noFill/>
          </a:ln>
        </p:spPr>
      </p:pic>
      <p:sp>
        <p:nvSpPr>
          <p:cNvPr id="23" name="CuadroTexto 22"/>
          <p:cNvSpPr txBox="1"/>
          <p:nvPr/>
        </p:nvSpPr>
        <p:spPr>
          <a:xfrm>
            <a:off x="191549" y="224703"/>
            <a:ext cx="6610713" cy="1105881"/>
          </a:xfrm>
          <a:prstGeom prst="rect">
            <a:avLst/>
          </a:prstGeom>
          <a:noFill/>
          <a:ln w="0">
            <a:noFill/>
          </a:ln>
        </p:spPr>
        <p:txBody>
          <a:bodyPr lIns="108847" tIns="54423" rIns="108847" bIns="54423" anchor="t">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3144" b="0" i="0" u="none" strike="noStrike" kern="1200" cap="none" spc="0" normalizeH="0" baseline="0" noProof="0" dirty="0">
                <a:ln>
                  <a:noFill/>
                </a:ln>
                <a:solidFill>
                  <a:srgbClr val="E98E24"/>
                </a:solidFill>
                <a:effectLst/>
                <a:uLnTx/>
                <a:uFillTx/>
                <a:latin typeface="Coolvetica"/>
              </a:rPr>
              <a:t>Informe científico - Portugal Estudio nacional de 2000 a 2014 </a:t>
            </a:r>
          </a:p>
        </p:txBody>
      </p:sp>
      <p:sp>
        <p:nvSpPr>
          <p:cNvPr id="25" name="Conector recto 24"/>
          <p:cNvSpPr/>
          <p:nvPr/>
        </p:nvSpPr>
        <p:spPr>
          <a:xfrm>
            <a:off x="5419032" y="2461354"/>
            <a:ext cx="0" cy="1935292"/>
          </a:xfrm>
          <a:prstGeom prst="line">
            <a:avLst/>
          </a:prstGeom>
          <a:ln w="54720">
            <a:solidFill>
              <a:srgbClr val="0D519C"/>
            </a:solidFill>
            <a:round/>
          </a:ln>
        </p:spPr>
        <p:style>
          <a:lnRef idx="0">
            <a:scrgbClr r="0" g="0" b="0"/>
          </a:lnRef>
          <a:fillRef idx="0">
            <a:scrgbClr r="0" g="0" b="0"/>
          </a:fillRef>
          <a:effectRef idx="0">
            <a:scrgbClr r="0" g="0" b="0"/>
          </a:effectRef>
          <a:fontRef idx="minor"/>
        </p:style>
        <p:txBody>
          <a:bodyPr lIns="141501" tIns="87077" rIns="141501" bIns="87077"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3" name="Imagem 2">
            <a:extLst>
              <a:ext uri="{FF2B5EF4-FFF2-40B4-BE49-F238E27FC236}">
                <a16:creationId xmlns:a16="http://schemas.microsoft.com/office/drawing/2014/main" id="{1606BE74-EEB8-8F87-C357-EBD49FF18707}"/>
              </a:ext>
            </a:extLst>
          </p:cNvPr>
          <p:cNvPicPr>
            <a:picLocks noChangeAspect="1"/>
          </p:cNvPicPr>
          <p:nvPr/>
        </p:nvPicPr>
        <p:blipFill>
          <a:blip r:embed="rId4"/>
          <a:stretch>
            <a:fillRect/>
          </a:stretch>
        </p:blipFill>
        <p:spPr>
          <a:xfrm>
            <a:off x="404801" y="2359738"/>
            <a:ext cx="4753937" cy="1935291"/>
          </a:xfrm>
          <a:prstGeom prst="rect">
            <a:avLst/>
          </a:prstGeom>
        </p:spPr>
      </p:pic>
      <p:pic>
        <p:nvPicPr>
          <p:cNvPr id="4" name="Imagem 3">
            <a:extLst>
              <a:ext uri="{FF2B5EF4-FFF2-40B4-BE49-F238E27FC236}">
                <a16:creationId xmlns:a16="http://schemas.microsoft.com/office/drawing/2014/main" id="{4963C8D9-1990-2DAD-EFA3-E6A4D406728A}"/>
              </a:ext>
            </a:extLst>
          </p:cNvPr>
          <p:cNvPicPr>
            <a:picLocks noChangeAspect="1"/>
          </p:cNvPicPr>
          <p:nvPr/>
        </p:nvPicPr>
        <p:blipFill>
          <a:blip r:embed="rId5"/>
          <a:stretch>
            <a:fillRect/>
          </a:stretch>
        </p:blipFill>
        <p:spPr>
          <a:xfrm>
            <a:off x="4896185" y="224704"/>
            <a:ext cx="651535" cy="435225"/>
          </a:xfrm>
          <a:prstGeom prst="rect">
            <a:avLst/>
          </a:prstGeom>
        </p:spPr>
      </p:pic>
      <p:pic>
        <p:nvPicPr>
          <p:cNvPr id="5" name="Imagem 4">
            <a:extLst>
              <a:ext uri="{FF2B5EF4-FFF2-40B4-BE49-F238E27FC236}">
                <a16:creationId xmlns:a16="http://schemas.microsoft.com/office/drawing/2014/main" id="{E9C4CC86-E88F-7DF2-CB7B-CB8B4A439859}"/>
              </a:ext>
            </a:extLst>
          </p:cNvPr>
          <p:cNvPicPr>
            <a:picLocks noChangeAspect="1"/>
          </p:cNvPicPr>
          <p:nvPr/>
        </p:nvPicPr>
        <p:blipFill>
          <a:blip r:embed="rId6"/>
          <a:stretch>
            <a:fillRect/>
          </a:stretch>
        </p:blipFill>
        <p:spPr>
          <a:xfrm>
            <a:off x="6359883" y="44269"/>
            <a:ext cx="4956736" cy="5668106"/>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5B06B5-4BB2-76DD-F327-F47485EE3348}"/>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37BB88A3-49C2-1E39-7F23-431C3993603B}"/>
              </a:ext>
            </a:extLst>
          </p:cNvPr>
          <p:cNvSpPr/>
          <p:nvPr/>
        </p:nvSpPr>
        <p:spPr>
          <a:xfrm>
            <a:off x="214" y="6082347"/>
            <a:ext cx="12190817" cy="774988"/>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C3F386A6-FAF7-8E57-A963-E4131F6C7282}"/>
              </a:ext>
            </a:extLst>
          </p:cNvPr>
          <p:cNvPicPr/>
          <p:nvPr/>
        </p:nvPicPr>
        <p:blipFill>
          <a:blip r:embed="rId2"/>
          <a:stretch/>
        </p:blipFill>
        <p:spPr>
          <a:xfrm>
            <a:off x="820046" y="5529407"/>
            <a:ext cx="1115460" cy="1105881"/>
          </a:xfrm>
          <a:prstGeom prst="rect">
            <a:avLst/>
          </a:prstGeom>
          <a:noFill/>
          <a:ln w="0">
            <a:noFill/>
          </a:ln>
        </p:spPr>
      </p:pic>
      <p:sp>
        <p:nvSpPr>
          <p:cNvPr id="20" name="Rectángulo 19">
            <a:extLst>
              <a:ext uri="{FF2B5EF4-FFF2-40B4-BE49-F238E27FC236}">
                <a16:creationId xmlns:a16="http://schemas.microsoft.com/office/drawing/2014/main" id="{89CD485B-9FDE-EE3D-DB5F-FCDFAE73E3E2}"/>
              </a:ext>
            </a:extLst>
          </p:cNvPr>
          <p:cNvSpPr/>
          <p:nvPr/>
        </p:nvSpPr>
        <p:spPr>
          <a:xfrm rot="21179400">
            <a:off x="2452745" y="6321374"/>
            <a:ext cx="10047411" cy="1098915"/>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82D5CDF7-3094-6F52-8262-46C782CCFF2C}"/>
              </a:ext>
            </a:extLst>
          </p:cNvPr>
          <p:cNvPicPr/>
          <p:nvPr/>
        </p:nvPicPr>
        <p:blipFill>
          <a:blip r:embed="rId3"/>
          <a:stretch/>
        </p:blipFill>
        <p:spPr>
          <a:xfrm>
            <a:off x="9807291" y="6267822"/>
            <a:ext cx="1962722" cy="437128"/>
          </a:xfrm>
          <a:prstGeom prst="rect">
            <a:avLst/>
          </a:prstGeom>
          <a:noFill/>
          <a:ln w="0">
            <a:noFill/>
          </a:ln>
        </p:spPr>
      </p:pic>
      <p:sp>
        <p:nvSpPr>
          <p:cNvPr id="23" name="CuadroTexto 22">
            <a:extLst>
              <a:ext uri="{FF2B5EF4-FFF2-40B4-BE49-F238E27FC236}">
                <a16:creationId xmlns:a16="http://schemas.microsoft.com/office/drawing/2014/main" id="{9CDA7944-E48B-19CC-7B40-42C09BC0D6A5}"/>
              </a:ext>
            </a:extLst>
          </p:cNvPr>
          <p:cNvSpPr txBox="1"/>
          <p:nvPr/>
        </p:nvSpPr>
        <p:spPr>
          <a:xfrm>
            <a:off x="414921" y="184986"/>
            <a:ext cx="8587254" cy="1105881"/>
          </a:xfrm>
          <a:prstGeom prst="rect">
            <a:avLst/>
          </a:prstGeom>
          <a:noFill/>
          <a:ln w="0">
            <a:noFill/>
          </a:ln>
        </p:spPr>
        <p:txBody>
          <a:bodyPr lIns="108847" tIns="54423" rIns="108847" bIns="54423" anchor="t">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3144" b="0" i="0" u="none" strike="noStrike" kern="1200" cap="none" spc="0" normalizeH="0" baseline="0" noProof="0" dirty="0">
                <a:ln>
                  <a:noFill/>
                </a:ln>
                <a:solidFill>
                  <a:srgbClr val="E98E24"/>
                </a:solidFill>
                <a:effectLst/>
                <a:uLnTx/>
                <a:uFillTx/>
                <a:latin typeface="Coolvetica"/>
              </a:rPr>
              <a:t>Trastornos de la alimentación y del peso - Estudios sobre la anorexia, la bulimia y la obesidad, durante COVID-19</a:t>
            </a:r>
          </a:p>
        </p:txBody>
      </p:sp>
      <p:sp>
        <p:nvSpPr>
          <p:cNvPr id="25" name="Conector recto 24">
            <a:extLst>
              <a:ext uri="{FF2B5EF4-FFF2-40B4-BE49-F238E27FC236}">
                <a16:creationId xmlns:a16="http://schemas.microsoft.com/office/drawing/2014/main" id="{1FF9E437-535B-8856-771A-2B0CED585BEC}"/>
              </a:ext>
            </a:extLst>
          </p:cNvPr>
          <p:cNvSpPr/>
          <p:nvPr/>
        </p:nvSpPr>
        <p:spPr>
          <a:xfrm>
            <a:off x="3539034" y="1843808"/>
            <a:ext cx="0" cy="1935292"/>
          </a:xfrm>
          <a:prstGeom prst="line">
            <a:avLst/>
          </a:prstGeom>
          <a:ln w="54720">
            <a:solidFill>
              <a:srgbClr val="0D519C"/>
            </a:solidFill>
            <a:round/>
          </a:ln>
        </p:spPr>
        <p:style>
          <a:lnRef idx="0">
            <a:scrgbClr r="0" g="0" b="0"/>
          </a:lnRef>
          <a:fillRef idx="0">
            <a:scrgbClr r="0" g="0" b="0"/>
          </a:fillRef>
          <a:effectRef idx="0">
            <a:scrgbClr r="0" g="0" b="0"/>
          </a:effectRef>
          <a:fontRef idx="minor"/>
        </p:style>
        <p:txBody>
          <a:bodyPr lIns="141501" tIns="87077" rIns="141501" bIns="87077"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4" name="Imagem 3">
            <a:extLst>
              <a:ext uri="{FF2B5EF4-FFF2-40B4-BE49-F238E27FC236}">
                <a16:creationId xmlns:a16="http://schemas.microsoft.com/office/drawing/2014/main" id="{645FFDA3-DAC6-7B19-8864-CB637A909C20}"/>
              </a:ext>
            </a:extLst>
          </p:cNvPr>
          <p:cNvPicPr>
            <a:picLocks noChangeAspect="1"/>
          </p:cNvPicPr>
          <p:nvPr/>
        </p:nvPicPr>
        <p:blipFill>
          <a:blip r:embed="rId4"/>
          <a:stretch>
            <a:fillRect/>
          </a:stretch>
        </p:blipFill>
        <p:spPr>
          <a:xfrm>
            <a:off x="9002175" y="330788"/>
            <a:ext cx="1014164" cy="677461"/>
          </a:xfrm>
          <a:prstGeom prst="rect">
            <a:avLst/>
          </a:prstGeom>
        </p:spPr>
      </p:pic>
      <p:pic>
        <p:nvPicPr>
          <p:cNvPr id="7" name="Imagem 6">
            <a:extLst>
              <a:ext uri="{FF2B5EF4-FFF2-40B4-BE49-F238E27FC236}">
                <a16:creationId xmlns:a16="http://schemas.microsoft.com/office/drawing/2014/main" id="{76FF41AA-D411-7529-0F64-59B1391D3904}"/>
              </a:ext>
            </a:extLst>
          </p:cNvPr>
          <p:cNvPicPr>
            <a:picLocks noChangeAspect="1"/>
          </p:cNvPicPr>
          <p:nvPr/>
        </p:nvPicPr>
        <p:blipFill>
          <a:blip r:embed="rId5"/>
          <a:stretch>
            <a:fillRect/>
          </a:stretch>
        </p:blipFill>
        <p:spPr>
          <a:xfrm>
            <a:off x="414921" y="1843808"/>
            <a:ext cx="2911010" cy="1563913"/>
          </a:xfrm>
          <a:prstGeom prst="rect">
            <a:avLst/>
          </a:prstGeom>
        </p:spPr>
      </p:pic>
      <p:sp>
        <p:nvSpPr>
          <p:cNvPr id="9" name="CaixaDeTexto 8">
            <a:extLst>
              <a:ext uri="{FF2B5EF4-FFF2-40B4-BE49-F238E27FC236}">
                <a16:creationId xmlns:a16="http://schemas.microsoft.com/office/drawing/2014/main" id="{F7CC9092-C1DE-8B12-8845-8CE0A2599CB8}"/>
              </a:ext>
            </a:extLst>
          </p:cNvPr>
          <p:cNvSpPr txBox="1"/>
          <p:nvPr/>
        </p:nvSpPr>
        <p:spPr>
          <a:xfrm>
            <a:off x="3568784" y="1784518"/>
            <a:ext cx="8775958" cy="3777637"/>
          </a:xfrm>
          <a:prstGeom prst="rect">
            <a:avLst/>
          </a:prstGeom>
          <a:noFill/>
        </p:spPr>
        <p:txBody>
          <a:bodyPr wrap="square">
            <a:sp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2177" b="0" i="0" u="none" strike="noStrike" kern="1200" cap="none" spc="0" normalizeH="0" baseline="0" noProof="0" dirty="0">
                <a:ln>
                  <a:noFill/>
                </a:ln>
                <a:solidFill>
                  <a:srgbClr val="000000"/>
                </a:solidFill>
                <a:effectLst/>
                <a:uLnTx/>
                <a:uFillTx/>
                <a:latin typeface="Arial"/>
              </a:rPr>
              <a:t>🧍‍♀️ Participaron 580 mujeres (edad media: 26,9), agrupadas por IMC: bajo peso, normal, preobesidad y obesidad.</a:t>
            </a:r>
          </a:p>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2177" b="0" i="0" u="none" strike="noStrike" kern="1200" cap="none" spc="0" normalizeH="0" baseline="0" noProof="0" dirty="0">
                <a:ln>
                  <a:noFill/>
                </a:ln>
                <a:solidFill>
                  <a:srgbClr val="000000"/>
                </a:solidFill>
                <a:effectLst/>
                <a:uLnTx/>
                <a:uFillTx/>
                <a:latin typeface="Arial"/>
              </a:rPr>
              <a:t>🍽️ No hubo diferencias significativas de IMC en los cambios generales en las rutinas de alimentación/ejercicio, pero la imagen corporal y los síntomas de atracones fueron mayores en los grupos de preobesidad y obesidad.</a:t>
            </a:r>
          </a:p>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2177" b="0" i="0" u="none" strike="noStrike" kern="1200" cap="none" spc="0" normalizeH="0" baseline="0" noProof="0" dirty="0">
                <a:ln>
                  <a:noFill/>
                </a:ln>
                <a:solidFill>
                  <a:srgbClr val="000000"/>
                </a:solidFill>
                <a:effectLst/>
                <a:uLnTx/>
                <a:uFillTx/>
                <a:latin typeface="Arial"/>
              </a:rPr>
              <a:t>📈 La preocupación por la forma, la preocupación por el peso y los atracones aumentan significativamente con el IMC</a:t>
            </a:r>
          </a:p>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2177" b="0" i="0" u="none" strike="noStrike" kern="1200" cap="none" spc="0" normalizeH="0" baseline="0" noProof="0" dirty="0">
                <a:ln>
                  <a:noFill/>
                </a:ln>
                <a:solidFill>
                  <a:srgbClr val="000000"/>
                </a:solidFill>
                <a:effectLst/>
                <a:uLnTx/>
                <a:uFillTx/>
                <a:latin typeface="Arial"/>
              </a:rPr>
              <a:t>🍫 Cambios alimentarios más comunes: aumento de las ganas de comer comida reconfortante (hasta un 71%) y de picar entre horas (hasta un 51%).</a:t>
            </a:r>
          </a:p>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2177" b="0" i="0" u="none" strike="noStrike" kern="1200" cap="none" spc="0" normalizeH="0" baseline="0" noProof="0" dirty="0">
                <a:ln>
                  <a:noFill/>
                </a:ln>
                <a:solidFill>
                  <a:srgbClr val="000000"/>
                </a:solidFill>
                <a:effectLst/>
                <a:uLnTx/>
                <a:uFillTx/>
                <a:latin typeface="Arial"/>
              </a:rPr>
              <a:t>🏋️‍♀️ Los grupos con mayor IMC declararon más intentos de controlar el peso mediante el ejercicio, pero también más interrupciones de la actividad física.</a:t>
            </a:r>
            <a:endParaRPr kumimoji="0" lang="pt-PT" sz="2177" b="0" i="0" u="none" strike="noStrike" kern="1200" cap="none" spc="0" normalizeH="0" baseline="0" noProof="0" dirty="0">
              <a:ln>
                <a:noFill/>
              </a:ln>
              <a:solidFill>
                <a:srgbClr val="000000"/>
              </a:solidFill>
              <a:effectLst/>
              <a:uLnTx/>
              <a:uFillTx/>
              <a:latin typeface="Arial"/>
            </a:endParaRPr>
          </a:p>
        </p:txBody>
      </p:sp>
    </p:spTree>
    <p:extLst>
      <p:ext uri="{BB962C8B-B14F-4D97-AF65-F5344CB8AC3E}">
        <p14:creationId xmlns:p14="http://schemas.microsoft.com/office/powerpoint/2010/main" val="1471118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E5657F-BCF6-17DA-120A-623FCE097E80}"/>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82BCD34-BDA5-714D-769C-A052FE9EDA9E}"/>
              </a:ext>
            </a:extLst>
          </p:cNvPr>
          <p:cNvSpPr/>
          <p:nvPr/>
        </p:nvSpPr>
        <p:spPr>
          <a:xfrm>
            <a:off x="214" y="6082347"/>
            <a:ext cx="12190817" cy="774988"/>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CD582CC2-07BC-16E8-8720-F0AB49BB0DDD}"/>
              </a:ext>
            </a:extLst>
          </p:cNvPr>
          <p:cNvPicPr/>
          <p:nvPr/>
        </p:nvPicPr>
        <p:blipFill>
          <a:blip r:embed="rId2"/>
          <a:stretch/>
        </p:blipFill>
        <p:spPr>
          <a:xfrm>
            <a:off x="820046" y="5529407"/>
            <a:ext cx="1115460" cy="1105881"/>
          </a:xfrm>
          <a:prstGeom prst="rect">
            <a:avLst/>
          </a:prstGeom>
          <a:noFill/>
          <a:ln w="0">
            <a:noFill/>
          </a:ln>
        </p:spPr>
      </p:pic>
      <p:sp>
        <p:nvSpPr>
          <p:cNvPr id="20" name="Rectángulo 19">
            <a:extLst>
              <a:ext uri="{FF2B5EF4-FFF2-40B4-BE49-F238E27FC236}">
                <a16:creationId xmlns:a16="http://schemas.microsoft.com/office/drawing/2014/main" id="{15F236F2-97E9-96C7-378E-0C44E42BF51A}"/>
              </a:ext>
            </a:extLst>
          </p:cNvPr>
          <p:cNvSpPr/>
          <p:nvPr/>
        </p:nvSpPr>
        <p:spPr>
          <a:xfrm rot="21179400">
            <a:off x="2452745" y="6321374"/>
            <a:ext cx="10047411" cy="1098915"/>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62F3E316-4B60-980F-F9AF-D20AE9BED58B}"/>
              </a:ext>
            </a:extLst>
          </p:cNvPr>
          <p:cNvPicPr/>
          <p:nvPr/>
        </p:nvPicPr>
        <p:blipFill>
          <a:blip r:embed="rId3"/>
          <a:stretch/>
        </p:blipFill>
        <p:spPr>
          <a:xfrm>
            <a:off x="9807291" y="6267822"/>
            <a:ext cx="1962722" cy="437128"/>
          </a:xfrm>
          <a:prstGeom prst="rect">
            <a:avLst/>
          </a:prstGeom>
          <a:noFill/>
          <a:ln w="0">
            <a:noFill/>
          </a:ln>
        </p:spPr>
      </p:pic>
      <p:sp>
        <p:nvSpPr>
          <p:cNvPr id="23" name="CuadroTexto 22">
            <a:extLst>
              <a:ext uri="{FF2B5EF4-FFF2-40B4-BE49-F238E27FC236}">
                <a16:creationId xmlns:a16="http://schemas.microsoft.com/office/drawing/2014/main" id="{66363A5B-8E85-F7C6-2C09-D73D1BB942E7}"/>
              </a:ext>
            </a:extLst>
          </p:cNvPr>
          <p:cNvSpPr txBox="1"/>
          <p:nvPr/>
        </p:nvSpPr>
        <p:spPr>
          <a:xfrm>
            <a:off x="414921" y="184986"/>
            <a:ext cx="8587254" cy="1105881"/>
          </a:xfrm>
          <a:prstGeom prst="rect">
            <a:avLst/>
          </a:prstGeom>
          <a:noFill/>
          <a:ln w="0">
            <a:noFill/>
          </a:ln>
        </p:spPr>
        <p:txBody>
          <a:bodyPr lIns="108847" tIns="54423" rIns="108847" bIns="54423" anchor="t">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3144" b="0" i="0" u="none" strike="noStrike" kern="1200" cap="none" spc="0" normalizeH="0" baseline="0" noProof="0" dirty="0">
                <a:ln>
                  <a:noFill/>
                </a:ln>
                <a:solidFill>
                  <a:srgbClr val="E98E24"/>
                </a:solidFill>
                <a:effectLst/>
                <a:uLnTx/>
                <a:uFillTx/>
                <a:latin typeface="Coolvetica"/>
              </a:rPr>
              <a:t>Trastornos de la alimentación y del peso - Estudios sobre la anorexia, la bulimia y la obesidad, durante COVID-19</a:t>
            </a:r>
          </a:p>
        </p:txBody>
      </p:sp>
      <p:sp>
        <p:nvSpPr>
          <p:cNvPr id="25" name="Conector recto 24">
            <a:extLst>
              <a:ext uri="{FF2B5EF4-FFF2-40B4-BE49-F238E27FC236}">
                <a16:creationId xmlns:a16="http://schemas.microsoft.com/office/drawing/2014/main" id="{26859B65-F7EA-D5E9-35B3-56F79D0AA6A7}"/>
              </a:ext>
            </a:extLst>
          </p:cNvPr>
          <p:cNvSpPr/>
          <p:nvPr/>
        </p:nvSpPr>
        <p:spPr>
          <a:xfrm>
            <a:off x="4423739" y="1935292"/>
            <a:ext cx="0" cy="1935292"/>
          </a:xfrm>
          <a:prstGeom prst="line">
            <a:avLst/>
          </a:prstGeom>
          <a:ln w="54720">
            <a:solidFill>
              <a:srgbClr val="0D519C"/>
            </a:solidFill>
            <a:round/>
          </a:ln>
        </p:spPr>
        <p:style>
          <a:lnRef idx="0">
            <a:scrgbClr r="0" g="0" b="0"/>
          </a:lnRef>
          <a:fillRef idx="0">
            <a:scrgbClr r="0" g="0" b="0"/>
          </a:fillRef>
          <a:effectRef idx="0">
            <a:scrgbClr r="0" g="0" b="0"/>
          </a:effectRef>
          <a:fontRef idx="minor"/>
        </p:style>
        <p:txBody>
          <a:bodyPr lIns="141501" tIns="87077" rIns="141501" bIns="87077"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4" name="Imagem 3">
            <a:extLst>
              <a:ext uri="{FF2B5EF4-FFF2-40B4-BE49-F238E27FC236}">
                <a16:creationId xmlns:a16="http://schemas.microsoft.com/office/drawing/2014/main" id="{3C69F102-4601-03CF-81E2-EE26DF237E16}"/>
              </a:ext>
            </a:extLst>
          </p:cNvPr>
          <p:cNvPicPr>
            <a:picLocks noChangeAspect="1"/>
          </p:cNvPicPr>
          <p:nvPr/>
        </p:nvPicPr>
        <p:blipFill>
          <a:blip r:embed="rId4"/>
          <a:stretch>
            <a:fillRect/>
          </a:stretch>
        </p:blipFill>
        <p:spPr>
          <a:xfrm>
            <a:off x="9002175" y="330788"/>
            <a:ext cx="1014164" cy="677461"/>
          </a:xfrm>
          <a:prstGeom prst="rect">
            <a:avLst/>
          </a:prstGeom>
        </p:spPr>
      </p:pic>
      <p:pic>
        <p:nvPicPr>
          <p:cNvPr id="5" name="Imagem 4">
            <a:extLst>
              <a:ext uri="{FF2B5EF4-FFF2-40B4-BE49-F238E27FC236}">
                <a16:creationId xmlns:a16="http://schemas.microsoft.com/office/drawing/2014/main" id="{88873FCF-ECAD-D8F8-B8FB-4759DB676857}"/>
              </a:ext>
            </a:extLst>
          </p:cNvPr>
          <p:cNvPicPr>
            <a:picLocks noChangeAspect="1"/>
          </p:cNvPicPr>
          <p:nvPr/>
        </p:nvPicPr>
        <p:blipFill>
          <a:blip r:embed="rId5"/>
          <a:stretch>
            <a:fillRect/>
          </a:stretch>
        </p:blipFill>
        <p:spPr>
          <a:xfrm>
            <a:off x="4690182" y="1826934"/>
            <a:ext cx="7255855" cy="3702473"/>
          </a:xfrm>
          <a:prstGeom prst="rect">
            <a:avLst/>
          </a:prstGeom>
        </p:spPr>
      </p:pic>
      <p:pic>
        <p:nvPicPr>
          <p:cNvPr id="7" name="Imagem 6">
            <a:extLst>
              <a:ext uri="{FF2B5EF4-FFF2-40B4-BE49-F238E27FC236}">
                <a16:creationId xmlns:a16="http://schemas.microsoft.com/office/drawing/2014/main" id="{6F5D6B0E-36D8-A4FE-379B-F54A416C428A}"/>
              </a:ext>
            </a:extLst>
          </p:cNvPr>
          <p:cNvPicPr>
            <a:picLocks noChangeAspect="1"/>
          </p:cNvPicPr>
          <p:nvPr/>
        </p:nvPicPr>
        <p:blipFill>
          <a:blip r:embed="rId6"/>
          <a:stretch>
            <a:fillRect/>
          </a:stretch>
        </p:blipFill>
        <p:spPr>
          <a:xfrm>
            <a:off x="570307" y="1935292"/>
            <a:ext cx="3251581" cy="1746881"/>
          </a:xfrm>
          <a:prstGeom prst="rect">
            <a:avLst/>
          </a:prstGeom>
        </p:spPr>
      </p:pic>
    </p:spTree>
    <p:extLst>
      <p:ext uri="{BB962C8B-B14F-4D97-AF65-F5344CB8AC3E}">
        <p14:creationId xmlns:p14="http://schemas.microsoft.com/office/powerpoint/2010/main" val="11225994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1026" name="Picture 2" descr="Free Animated Spain Flags - Gifs - Spanish Clipart">
            <a:extLst>
              <a:ext uri="{FF2B5EF4-FFF2-40B4-BE49-F238E27FC236}">
                <a16:creationId xmlns:a16="http://schemas.microsoft.com/office/drawing/2014/main" id="{295B499F-7AA4-4F80-0C07-4CF69DA8AF0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807" y="2423649"/>
            <a:ext cx="2647950" cy="1743075"/>
          </a:xfrm>
          <a:prstGeom prst="rect">
            <a:avLst/>
          </a:prstGeom>
          <a:noFill/>
          <a:extLst>
            <a:ext uri="{909E8E84-426E-40DD-AFC4-6F175D3DCCD1}">
              <a14:hiddenFill xmlns:a14="http://schemas.microsoft.com/office/drawing/2010/main">
                <a:solidFill>
                  <a:srgbClr val="FFFFFF"/>
                </a:solidFill>
              </a14:hiddenFill>
            </a:ext>
          </a:extLst>
        </p:spPr>
      </p:pic>
      <p:sp>
        <p:nvSpPr>
          <p:cNvPr id="4" name="Titolo 3">
            <a:extLst>
              <a:ext uri="{FF2B5EF4-FFF2-40B4-BE49-F238E27FC236}">
                <a16:creationId xmlns:a16="http://schemas.microsoft.com/office/drawing/2014/main" id="{C2D0355D-C837-E865-27A8-960787BA160F}"/>
              </a:ext>
            </a:extLst>
          </p:cNvPr>
          <p:cNvSpPr>
            <a:spLocks noGrp="1"/>
          </p:cNvSpPr>
          <p:nvPr>
            <p:ph type="title"/>
          </p:nvPr>
        </p:nvSpPr>
        <p:spPr/>
        <p:txBody>
          <a:bodyPr/>
          <a:lstStyle/>
          <a:p>
            <a:r>
              <a:rPr lang="es-ES" sz="4400" kern="0" dirty="0">
                <a:solidFill>
                  <a:srgbClr val="E98E24"/>
                </a:solidFill>
                <a:latin typeface="Arial"/>
                <a:cs typeface="Arial"/>
                <a:sym typeface="Arial"/>
              </a:rPr>
              <a:t>ESPAÑA</a:t>
            </a:r>
            <a:endParaRPr lang="it-IT"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3315FEE-428E-7FF5-BD34-A2ACC5A96ADA}"/>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6D7A323C-C500-C70D-B76D-C2622B34E7F9}"/>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C9A7798-A0E8-9C82-D6B3-67F6AF03C22D}"/>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BF29ABC5-A83D-7A30-A604-7C09E73E259D}"/>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7433C586-68E7-E48C-7552-ECBEC156FC24}"/>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a:extLst>
              <a:ext uri="{FF2B5EF4-FFF2-40B4-BE49-F238E27FC236}">
                <a16:creationId xmlns:a16="http://schemas.microsoft.com/office/drawing/2014/main" id="{8259A565-4687-368B-2527-D57F48676942}"/>
              </a:ext>
            </a:extLst>
          </p:cNvPr>
          <p:cNvSpPr txBox="1"/>
          <p:nvPr/>
        </p:nvSpPr>
        <p:spPr>
          <a:xfrm>
            <a:off x="214" y="2398983"/>
            <a:ext cx="6635288"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3144" b="0" i="0" u="none" strike="noStrike" kern="0" cap="none" spc="0" normalizeH="0" baseline="0" noProof="0" dirty="0">
                <a:ln>
                  <a:noFill/>
                </a:ln>
                <a:solidFill>
                  <a:srgbClr val="E98E24"/>
                </a:solidFill>
                <a:effectLst/>
                <a:uLnTx/>
                <a:uFillTx/>
                <a:latin typeface="Arial"/>
                <a:ea typeface="+mn-ea"/>
                <a:cs typeface="Arial"/>
                <a:sym typeface="Arial"/>
              </a:rPr>
              <a:t>Anorexia nerviosa (AN)</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3144" b="0" i="0" u="none" strike="noStrike" kern="0" cap="none" spc="0" normalizeH="0" baseline="0" noProof="0" dirty="0">
                <a:ln>
                  <a:noFill/>
                </a:ln>
                <a:solidFill>
                  <a:srgbClr val="E98E24"/>
                </a:solidFill>
                <a:effectLst/>
                <a:uLnTx/>
                <a:uFillTx/>
                <a:latin typeface="Arial"/>
                <a:ea typeface="Arial"/>
                <a:cs typeface="Arial"/>
                <a:sym typeface="Arial"/>
              </a:rPr>
              <a:t> </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a:extLst>
              <a:ext uri="{FF2B5EF4-FFF2-40B4-BE49-F238E27FC236}">
                <a16:creationId xmlns:a16="http://schemas.microsoft.com/office/drawing/2014/main" id="{332137AF-D986-DD62-7D52-D07C93EAE906}"/>
              </a:ext>
            </a:extLst>
          </p:cNvPr>
          <p:cNvSpPr txBox="1"/>
          <p:nvPr/>
        </p:nvSpPr>
        <p:spPr>
          <a:xfrm>
            <a:off x="4700228" y="1290917"/>
            <a:ext cx="7069785" cy="2211763"/>
          </a:xfrm>
          <a:prstGeom prst="rect">
            <a:avLst/>
          </a:prstGeom>
          <a:noFill/>
          <a:ln>
            <a:noFill/>
          </a:ln>
        </p:spPr>
        <p:txBody>
          <a:bodyPr spcFirstLastPara="1" wrap="square" lIns="108847" tIns="54423" rIns="108847" bIns="54423" anchor="t" anchorCtr="0">
            <a:noAutofit/>
          </a:bodyPr>
          <a:lstStyle/>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Prevalencia en chicas adolescentes:</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Aproximadamente 1% (basado en estimaciones de la población femenina adolescente española).</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s-E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Proporción </a:t>
            </a:r>
            <a:r>
              <a:rPr kumimoji="0" lang="es-ES" sz="1935" b="1"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mujer-hombre</a:t>
            </a:r>
            <a:r>
              <a:rPr kumimoji="0" lang="es-E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9:1.</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Edad típica de aparición:</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Más frecuente entre los 13 y 14 años.</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Duración media de la estancia hospitalaria:</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Se duplicó durante la pandemia (de 10,89 a 22,67 días).</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Comportamiento de restricción alimentaria:</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Observado en el 95,7% de los casos hospitalizados en 2020-2021.</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Exposición a los medios sociales:</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Aumento significativo durante la pandemia (del 11% al 65,2% de los pacientes).</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1935" b="1"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Fuente</a:t>
            </a:r>
            <a:r>
              <a:rPr kumimoji="0" lang="es-E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1935"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5"/>
              </a:rPr>
              <a:t>infocop.es</a:t>
            </a:r>
            <a:r>
              <a:rPr kumimoji="0" lang="es-E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1935"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6"/>
              </a:rPr>
              <a:t>univadis.es</a:t>
            </a:r>
            <a:r>
              <a:rPr kumimoji="0" lang="es-E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1935"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7"/>
              </a:rPr>
              <a:t>tca-aragon.org</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cxnSp>
        <p:nvCxnSpPr>
          <p:cNvPr id="46" name="Google Shape;46;p2">
            <a:extLst>
              <a:ext uri="{FF2B5EF4-FFF2-40B4-BE49-F238E27FC236}">
                <a16:creationId xmlns:a16="http://schemas.microsoft.com/office/drawing/2014/main" id="{6A90EDD2-C12C-77E8-4B08-2BCBA33ACF21}"/>
              </a:ext>
            </a:extLst>
          </p:cNvPr>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a:extLst>
              <a:ext uri="{FF2B5EF4-FFF2-40B4-BE49-F238E27FC236}">
                <a16:creationId xmlns:a16="http://schemas.microsoft.com/office/drawing/2014/main" id="{A8AC3858-6483-1885-57DD-7A1E6E0D2233}"/>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20643263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p:cNvSpPr txBox="1"/>
          <p:nvPr/>
        </p:nvSpPr>
        <p:spPr>
          <a:xfrm>
            <a:off x="214" y="2564370"/>
            <a:ext cx="6635288"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3144" b="0" i="0" u="none" strike="noStrike" kern="0" cap="none" spc="0" normalizeH="0" baseline="0" noProof="0" dirty="0">
                <a:ln>
                  <a:noFill/>
                </a:ln>
                <a:solidFill>
                  <a:srgbClr val="E98E24"/>
                </a:solidFill>
                <a:effectLst/>
                <a:uLnTx/>
                <a:uFillTx/>
                <a:latin typeface="Arial"/>
                <a:ea typeface="+mn-ea"/>
                <a:cs typeface="Arial"/>
                <a:sym typeface="Arial"/>
              </a:rPr>
              <a:t>Bulimia nerviosa (BN)</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3144" b="0" i="0" u="none" strike="noStrike" kern="0" cap="none" spc="0" normalizeH="0" baseline="0" noProof="0" dirty="0">
                <a:ln>
                  <a:noFill/>
                </a:ln>
                <a:solidFill>
                  <a:srgbClr val="E98E24"/>
                </a:solidFill>
                <a:effectLst/>
                <a:uLnTx/>
                <a:uFillTx/>
                <a:latin typeface="Arial"/>
                <a:ea typeface="Arial"/>
                <a:cs typeface="Arial"/>
                <a:sym typeface="Arial"/>
              </a:rPr>
              <a:t> </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p:cNvSpPr txBox="1"/>
          <p:nvPr/>
        </p:nvSpPr>
        <p:spPr>
          <a:xfrm>
            <a:off x="4700209" y="1935292"/>
            <a:ext cx="7069785" cy="2211763"/>
          </a:xfrm>
          <a:prstGeom prst="rect">
            <a:avLst/>
          </a:prstGeom>
          <a:noFill/>
          <a:ln>
            <a:noFill/>
          </a:ln>
        </p:spPr>
        <p:txBody>
          <a:bodyPr spcFirstLastPara="1" wrap="square" lIns="108847" tIns="54423" rIns="108847" bIns="54423" anchor="t" anchorCtr="0">
            <a:noAutofit/>
          </a:bodyPr>
          <a:lstStyle/>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Prevalencia entre las mujeres jóvenes (de 9 a 25 años):</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Entre el 0,3% y el 2,9%.</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Prevalencia entre los hombres:</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Entre el 0% y el 0,4%.</a:t>
            </a: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Comportamientos asociados:</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Purgación (39,1% de los casos en 2020-2021), ejercicio excesivo (73,9%).</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Edad de inicio:</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Típicamente comienza alrededor de los 19-20 años.</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2177" b="1"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Fuente</a:t>
            </a:r>
            <a:r>
              <a:rPr kumimoji="0" lang="es-E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2177"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5"/>
              </a:rPr>
              <a:t>infocop.es</a:t>
            </a:r>
            <a:r>
              <a:rPr kumimoji="0" lang="es-E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2177"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6"/>
              </a:rPr>
              <a:t>univadis.es</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cxnSp>
        <p:nvCxnSpPr>
          <p:cNvPr id="46" name="Google Shape;46;p2"/>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15236983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p:cNvSpPr txBox="1"/>
          <p:nvPr/>
        </p:nvSpPr>
        <p:spPr>
          <a:xfrm>
            <a:off x="422008" y="2349998"/>
            <a:ext cx="6635288"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3144" b="0" i="0" u="none" strike="noStrike" kern="0" cap="none" spc="0" normalizeH="0" baseline="0" noProof="0" dirty="0">
                <a:ln>
                  <a:noFill/>
                </a:ln>
                <a:solidFill>
                  <a:srgbClr val="E98E24"/>
                </a:solidFill>
                <a:effectLst/>
                <a:uLnTx/>
                <a:uFillTx/>
                <a:latin typeface="Arial"/>
                <a:ea typeface="+mn-ea"/>
                <a:cs typeface="Arial"/>
                <a:sym typeface="Arial"/>
              </a:rPr>
              <a:t>Dismorfia </a:t>
            </a:r>
            <a:r>
              <a:rPr kumimoji="0" lang="es-ES" sz="3144" b="0" i="0" u="none" strike="noStrike" kern="0" cap="none" spc="0" normalizeH="0" baseline="0" noProof="0" dirty="0" err="1">
                <a:ln>
                  <a:noFill/>
                </a:ln>
                <a:solidFill>
                  <a:srgbClr val="E98E24"/>
                </a:solidFill>
                <a:effectLst/>
                <a:uLnTx/>
                <a:uFillTx/>
                <a:latin typeface="Arial"/>
                <a:ea typeface="+mn-ea"/>
                <a:cs typeface="Arial"/>
                <a:sym typeface="Arial"/>
              </a:rPr>
              <a:t>muscular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3144" b="0" i="0" u="none" strike="noStrike" kern="0" cap="none" spc="0" normalizeH="0" baseline="0" noProof="0" dirty="0">
                <a:ln>
                  <a:noFill/>
                </a:ln>
                <a:solidFill>
                  <a:srgbClr val="E98E24"/>
                </a:solidFill>
                <a:effectLst/>
                <a:uLnTx/>
                <a:uFillTx/>
                <a:latin typeface="Arial"/>
                <a:ea typeface="+mn-ea"/>
                <a:cs typeface="Arial"/>
                <a:sym typeface="Arial"/>
              </a:rPr>
              <a:t>(</a:t>
            </a:r>
            <a:r>
              <a:rPr kumimoji="0" lang="es-ES" sz="3144" b="0" i="0" u="none" strike="noStrike" kern="0" cap="none" spc="0" normalizeH="0" baseline="0" noProof="0" dirty="0" err="1">
                <a:ln>
                  <a:noFill/>
                </a:ln>
                <a:solidFill>
                  <a:srgbClr val="E98E24"/>
                </a:solidFill>
                <a:effectLst/>
                <a:uLnTx/>
                <a:uFillTx/>
                <a:latin typeface="Arial"/>
                <a:ea typeface="+mn-ea"/>
                <a:cs typeface="Arial"/>
                <a:sym typeface="Arial"/>
              </a:rPr>
              <a:t>Bigorexia</a:t>
            </a:r>
            <a:r>
              <a:rPr kumimoji="0" lang="es-ES" sz="3144" b="0" i="0" u="none" strike="noStrike" kern="0" cap="none" spc="0" normalizeH="0" baseline="0" noProof="0" dirty="0">
                <a:ln>
                  <a:noFill/>
                </a:ln>
                <a:solidFill>
                  <a:srgbClr val="E98E24"/>
                </a:solidFill>
                <a:effectLst/>
                <a:uLnTx/>
                <a:uFillTx/>
                <a:latin typeface="Arial"/>
                <a:ea typeface="+mn-ea"/>
                <a:cs typeface="Arial"/>
                <a:sym typeface="Arial"/>
              </a:rPr>
              <a:t>)</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3144" b="0" i="0" u="none" strike="noStrike" kern="0" cap="none" spc="0" normalizeH="0" baseline="0" noProof="0" dirty="0">
                <a:ln>
                  <a:noFill/>
                </a:ln>
                <a:solidFill>
                  <a:srgbClr val="E98E24"/>
                </a:solidFill>
                <a:effectLst/>
                <a:uLnTx/>
                <a:uFillTx/>
                <a:latin typeface="Arial"/>
                <a:ea typeface="Arial"/>
                <a:cs typeface="Arial"/>
                <a:sym typeface="Arial"/>
              </a:rPr>
              <a:t> </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p:cNvSpPr txBox="1"/>
          <p:nvPr/>
        </p:nvSpPr>
        <p:spPr>
          <a:xfrm>
            <a:off x="4700209" y="1935292"/>
            <a:ext cx="7069785" cy="2211763"/>
          </a:xfrm>
          <a:prstGeom prst="rect">
            <a:avLst/>
          </a:prstGeom>
          <a:noFill/>
          <a:ln>
            <a:noFill/>
          </a:ln>
        </p:spPr>
        <p:txBody>
          <a:bodyPr spcFirstLastPara="1" wrap="square" lIns="108847" tIns="54423" rIns="108847" bIns="54423" anchor="t" anchorCtr="0">
            <a:noAutofit/>
          </a:bodyPr>
          <a:lstStyle/>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Prevalencia:</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No existen estadísticas oficiales específicas para España.</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Población más afectada:</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Principalmente varones jóvenes de entre 18 y 35 años.</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Características principales:</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Preocupación excesiva por la musculatura, distorsión de la imagen corporal, ejercicio compulsivo y, en algunos casos, consumo de esteroides anabolizantes.</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2177" b="1"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Fuente</a:t>
            </a:r>
            <a:r>
              <a:rPr kumimoji="0" lang="es-E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2177"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5"/>
              </a:rPr>
              <a:t>mgyf.org</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cxnSp>
        <p:nvCxnSpPr>
          <p:cNvPr id="46" name="Google Shape;46;p2"/>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612251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p3"/>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53" name="Google Shape;53;p3"/>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54" name="Google Shape;54;p3"/>
          <p:cNvSpPr/>
          <p:nvPr/>
        </p:nvSpPr>
        <p:spPr>
          <a:xfrm rot="-420600">
            <a:off x="2452745" y="6321374"/>
            <a:ext cx="10047411" cy="1098915"/>
          </a:xfrm>
          <a:prstGeom prst="rect">
            <a:avLst/>
          </a:prstGeom>
          <a:solidFill>
            <a:srgbClr val="539141"/>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55" name="Google Shape;55;p3"/>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56" name="Google Shape;56;p3"/>
          <p:cNvSpPr txBox="1"/>
          <p:nvPr/>
        </p:nvSpPr>
        <p:spPr>
          <a:xfrm>
            <a:off x="260658" y="2280880"/>
            <a:ext cx="3870585"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3144" b="0" i="0" u="none" strike="noStrike" kern="0" cap="none" spc="0" normalizeH="0" baseline="0" noProof="0" dirty="0">
                <a:ln>
                  <a:noFill/>
                </a:ln>
                <a:solidFill>
                  <a:srgbClr val="0D519C"/>
                </a:solidFill>
                <a:effectLst/>
                <a:uLnTx/>
                <a:uFillTx/>
                <a:latin typeface="Arial"/>
                <a:ea typeface="Arial"/>
                <a:cs typeface="Arial"/>
                <a:sym typeface="Arial"/>
              </a:rPr>
              <a:t>Tendencias nacionales y observaciones clínicas </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 name="Google Shape;57;p3"/>
          <p:cNvSpPr txBox="1"/>
          <p:nvPr/>
        </p:nvSpPr>
        <p:spPr>
          <a:xfrm>
            <a:off x="4573512" y="1174999"/>
            <a:ext cx="5805877" cy="2211763"/>
          </a:xfrm>
          <a:prstGeom prst="rect">
            <a:avLst/>
          </a:prstGeom>
          <a:noFill/>
          <a:ln>
            <a:noFill/>
          </a:ln>
        </p:spPr>
        <p:txBody>
          <a:bodyPr spcFirstLastPara="1" wrap="square" lIns="108847" tIns="54423" rIns="108847" bIns="54423" anchor="t" anchorCtr="0">
            <a:noAutofit/>
          </a:bodyPr>
          <a:lstStyle/>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Impacto pandémico:</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Claro aumento de la incidencia en urgencias, ingresos hospitalarios y gravedad entre los adolescentes españoles durante 2020-2021.</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Principal grupo de riesgo:</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Las adolescentes, especialmente entre los 13 y los 17 años.</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Influencia del género:</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Fuerte impacto en las mujeres debido a las presiones socioculturales y a los ideales de imagen corporal.</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Situación de salud pública:</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Los SUH se consideran un problema de salud pública creciente en España debido a su alta prevalencia, curso crónico y mortalidad asociada.</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cxnSp>
        <p:nvCxnSpPr>
          <p:cNvPr id="58" name="Google Shape;58;p3"/>
          <p:cNvCxnSpPr/>
          <p:nvPr/>
        </p:nvCxnSpPr>
        <p:spPr>
          <a:xfrm>
            <a:off x="4423739" y="1935292"/>
            <a:ext cx="0" cy="1935292"/>
          </a:xfrm>
          <a:prstGeom prst="straightConnector1">
            <a:avLst/>
          </a:prstGeom>
          <a:noFill/>
          <a:ln w="54700" cap="flat" cmpd="sng">
            <a:solidFill>
              <a:srgbClr val="E88E24"/>
            </a:solidFill>
            <a:prstDash val="solid"/>
            <a:round/>
            <a:headEnd type="none" w="sm" len="sm"/>
            <a:tailEnd type="none" w="sm" len="sm"/>
          </a:ln>
        </p:spPr>
      </p:cxnSp>
      <p:sp>
        <p:nvSpPr>
          <p:cNvPr id="59" name="Google Shape;59;p3"/>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35376760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340E9297-2ECE-EF40-727A-2FEBF299B1D0}"/>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B880E256-7D7A-FC30-8959-31AD2EE944A0}"/>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75DAEC8-00F0-6A61-D73D-2482D8C27A6A}"/>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D51CC06E-3CFC-B19A-4FD5-47FEBB2F6E5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55A03730-B923-ED69-BFCC-AB5732924806}"/>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D1CF6608-BA35-691F-4B0B-6F2A9F6338C0}"/>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 name="Titolo 3">
            <a:extLst>
              <a:ext uri="{FF2B5EF4-FFF2-40B4-BE49-F238E27FC236}">
                <a16:creationId xmlns:a16="http://schemas.microsoft.com/office/drawing/2014/main" id="{6940FCDB-8A27-D51D-9B28-CC65A628F7F0}"/>
              </a:ext>
            </a:extLst>
          </p:cNvPr>
          <p:cNvSpPr>
            <a:spLocks noGrp="1"/>
          </p:cNvSpPr>
          <p:nvPr>
            <p:ph type="title"/>
          </p:nvPr>
        </p:nvSpPr>
        <p:spPr/>
        <p:txBody>
          <a:bodyPr/>
          <a:lstStyle/>
          <a:p>
            <a:r>
              <a:rPr lang="es-ES" sz="4400" kern="0" dirty="0">
                <a:solidFill>
                  <a:srgbClr val="E98E24"/>
                </a:solidFill>
                <a:latin typeface="Arial"/>
                <a:cs typeface="Arial"/>
                <a:sym typeface="Arial"/>
              </a:rPr>
              <a:t>TURQUÍA</a:t>
            </a:r>
            <a:endParaRPr lang="it-IT" dirty="0"/>
          </a:p>
        </p:txBody>
      </p:sp>
      <p:pic>
        <p:nvPicPr>
          <p:cNvPr id="4100" name="Picture 4" descr="Flag of Turkey (GIF) - All Waving Flags">
            <a:extLst>
              <a:ext uri="{FF2B5EF4-FFF2-40B4-BE49-F238E27FC236}">
                <a16:creationId xmlns:a16="http://schemas.microsoft.com/office/drawing/2014/main" id="{80E34FE2-0B5B-444B-E299-A2D9638FF2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3486" y="2243628"/>
            <a:ext cx="4438185" cy="2958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54359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p:cNvSpPr txBox="1"/>
          <p:nvPr/>
        </p:nvSpPr>
        <p:spPr>
          <a:xfrm>
            <a:off x="276685" y="1382352"/>
            <a:ext cx="3870585"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3144" b="0" i="0" u="none" strike="noStrike" kern="0" cap="none" spc="0" normalizeH="0" baseline="0" noProof="0" dirty="0" err="1">
                <a:ln>
                  <a:noFill/>
                </a:ln>
                <a:solidFill>
                  <a:srgbClr val="E98E24"/>
                </a:solidFill>
                <a:effectLst/>
                <a:uLnTx/>
                <a:uFillTx/>
                <a:latin typeface="Arial"/>
                <a:ea typeface="+mn-ea"/>
                <a:cs typeface="Arial"/>
                <a:sym typeface="Arial"/>
              </a:rPr>
              <a:t>Anorexia nerviosa</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p:cNvSpPr txBox="1"/>
          <p:nvPr/>
        </p:nvSpPr>
        <p:spPr>
          <a:xfrm>
            <a:off x="4515698" y="77014"/>
            <a:ext cx="7675333" cy="5667642"/>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en-US" sz="1451" b="1"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Incidencia </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anual: En Turquía, la tasa de incidencia anual de la anorexia nerviosa (AN) se estima en aproximadamente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8 por cada 100.000 </a:t>
            </a:r>
            <a:r>
              <a:rPr kumimoji="0" lang="tr-TR" sz="1800" b="1" i="0" u="none" strike="noStrike" kern="0" cap="none" spc="0" normalizeH="0" baseline="0" noProof="0" dirty="0">
                <a:ln>
                  <a:noFill/>
                </a:ln>
                <a:solidFill>
                  <a:srgbClr val="000000"/>
                </a:solidFill>
                <a:effectLst/>
                <a:uLnTx/>
                <a:uFillTx/>
                <a:latin typeface="Arial"/>
                <a:ea typeface="+mn-ea"/>
                <a:cs typeface="Arial"/>
                <a:sym typeface="Arial"/>
              </a:rPr>
              <a:t>personas.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hlinkClick r:id="rId5"/>
              </a:rPr>
              <a:t>https://www.turkiyeklinikleri.com/article/tr-anoreksiya-nervoza-ve-diger-yeme-bozukluklarinin-sikligi-yayginligi-ve-mortalitesi-46916.html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8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Prevalencia a lo largo de la </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vida: Entre las adolescentes, la prevalencia a lo largo de la vida oscila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entre el 0,3% y el 2,6%</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mientras que entre los chicos se sitúa entre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el 0,1% y el 0,</a:t>
            </a:r>
            <a:r>
              <a:rPr kumimoji="0" lang="tr-TR" sz="1800" b="0" i="0" u="none" strike="noStrike" kern="0" cap="none" spc="0" normalizeH="0" baseline="0" noProof="0" dirty="0">
                <a:ln>
                  <a:noFill/>
                </a:ln>
                <a:solidFill>
                  <a:srgbClr val="000000"/>
                </a:solidFill>
                <a:effectLst/>
                <a:uLnTx/>
                <a:uFillTx/>
                <a:latin typeface="Arial"/>
                <a:ea typeface="+mn-ea"/>
                <a:cs typeface="Arial"/>
                <a:sym typeface="Arial"/>
              </a:rPr>
              <a:t>3%</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hlinkClick r:id="rId6"/>
              </a:rPr>
              <a:t>https://www.turkiyeklinikleri.com/article/tr-ergenlerde-anoreksiya-nervoza-88193.html  </a:t>
            </a:r>
            <a:endParaRPr kumimoji="0" lang="it-IT"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Distribución por sexos</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Aproximadamente </a:t>
            </a: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el 95% de los casos de AN se </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dan en mujeres.</a:t>
            </a:r>
            <a:endParaRPr kumimoji="0" lang="tr-TR" sz="16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100" b="0" i="0" u="none" strike="noStrike" kern="0" cap="none" spc="0" normalizeH="0" baseline="0" noProof="0" dirty="0">
                <a:ln>
                  <a:noFill/>
                </a:ln>
                <a:solidFill>
                  <a:srgbClr val="0369A3">
                    <a:lumMod val="75000"/>
                  </a:srgbClr>
                </a:solidFill>
                <a:effectLst/>
                <a:uLnTx/>
                <a:uFillTx/>
                <a:latin typeface="Arial"/>
                <a:ea typeface="+mn-ea"/>
                <a:cs typeface="Arial"/>
                <a:sym typeface="Arial"/>
                <a:hlinkClick r:id="rId7">
                  <a:extLst>
                    <a:ext uri="{A12FA001-AC4F-418D-AE19-62706E023703}">
                      <ahyp:hlinkClr xmlns:ahyp="http://schemas.microsoft.com/office/drawing/2018/hyperlinkcolor" val="tx"/>
                    </a:ext>
                  </a:extLst>
                </a:hlinkClick>
              </a:rPr>
              <a:t>https://www.avasirintav.com/makaleler/anoreksiya-nervoza-zayiflama-hastaligi</a:t>
            </a:r>
            <a:endParaRPr kumimoji="0" lang="tr-TR" sz="1100" b="0" i="0" u="none" strike="noStrike" kern="0" cap="none" spc="0" normalizeH="0" baseline="0" noProof="0" dirty="0">
              <a:ln>
                <a:noFill/>
              </a:ln>
              <a:solidFill>
                <a:srgbClr val="0369A3">
                  <a:lumMod val="75000"/>
                </a:srgbClr>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6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Edad de aparición</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La edad típica de aparición oscila </a:t>
            </a: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entre los 13 y los 20 años</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con una edad media de </a:t>
            </a:r>
            <a:r>
              <a:rPr kumimoji="0" lang="tr-TR" sz="1600" b="1" i="0" u="none" strike="noStrike" kern="0" cap="none" spc="0" normalizeH="0" baseline="0" noProof="0" dirty="0">
                <a:ln>
                  <a:noFill/>
                </a:ln>
                <a:solidFill>
                  <a:srgbClr val="000000"/>
                </a:solidFill>
                <a:effectLst/>
                <a:uLnTx/>
                <a:uFillTx/>
                <a:latin typeface="Arial"/>
                <a:ea typeface="+mn-ea"/>
                <a:cs typeface="Arial"/>
                <a:sym typeface="Arial"/>
              </a:rPr>
              <a:t>17 años</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hlinkClick r:id="rId8"/>
              </a:rPr>
              <a:t>https://www.cnnturk.com/saglik/anoreksiya-nervoza-hastaliginin-baslangic-yasi-17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6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Tasa </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de mortalidad: La AN tiene una de las tasas de mortalidad más altas entre todos los trastornos psiquiátricos</a:t>
            </a:r>
            <a:endParaRPr kumimoji="0" lang="tr-TR" sz="16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hlinkClick r:id="rId8"/>
              </a:rPr>
              <a:t>https://www.cnnturk.com/saglik/anoreksiya-nervoza-hastaliginin-baslangic-yasi-17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6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Acceso al tratamiento</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Sólo una pequeña proporción de pacientes con trastornos alimentarios, especialmente los que padecen bulimia nerviosa, se benefician de los </a:t>
            </a:r>
            <a:r>
              <a:rPr kumimoji="0" lang="tr-TR" sz="1600" b="0" i="0" u="none" strike="noStrike" kern="0" cap="none" spc="0" normalizeH="0" baseline="0" noProof="0" dirty="0">
                <a:ln>
                  <a:noFill/>
                </a:ln>
                <a:solidFill>
                  <a:srgbClr val="000000"/>
                </a:solidFill>
                <a:effectLst/>
                <a:uLnTx/>
                <a:uFillTx/>
                <a:latin typeface="Arial"/>
                <a:ea typeface="+mn-ea"/>
                <a:cs typeface="Arial"/>
                <a:sym typeface="Arial"/>
              </a:rPr>
              <a:t>servicios de</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salud mental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100" b="0" i="0" u="none" strike="noStrike" kern="0" cap="none" spc="0" normalizeH="0" baseline="0" noProof="0" dirty="0">
                <a:ln>
                  <a:noFill/>
                </a:ln>
                <a:solidFill>
                  <a:srgbClr val="000000"/>
                </a:solidFill>
                <a:effectLst/>
                <a:uLnTx/>
                <a:uFillTx/>
                <a:latin typeface="Arial"/>
                <a:ea typeface="+mn-ea"/>
                <a:cs typeface="Arial"/>
                <a:sym typeface="Arial"/>
                <a:hlinkClick r:id="rId5"/>
              </a:rPr>
              <a:t>https://www.turkiyeklinikleri.com/article/tr-anoreksiya-nervoza-ve-diger-yeme-bozukluklarinin-sikligi-yayginligi-ve-mortalitesi-46916.html </a:t>
            </a:r>
            <a:endParaRPr kumimoji="0" lang="en-US"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451" b="0" i="0" u="none" strike="noStrike" kern="0" cap="none" spc="0" normalizeH="0" baseline="0" noProof="0" dirty="0">
              <a:ln>
                <a:noFill/>
              </a:ln>
              <a:solidFill>
                <a:srgbClr val="000000"/>
              </a:solidFill>
              <a:effectLst/>
              <a:uLnTx/>
              <a:uFillTx/>
              <a:latin typeface="Arial"/>
              <a:ea typeface="+mn-ea"/>
              <a:cs typeface="Arial"/>
              <a:sym typeface="Arial"/>
            </a:endParaRPr>
          </a:p>
        </p:txBody>
      </p:sp>
      <p:cxnSp>
        <p:nvCxnSpPr>
          <p:cNvPr id="46" name="Google Shape;46;p2"/>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16C08193-C7D6-F7AF-5FD4-724578F2A357}"/>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E36C2C36-5E91-5462-8025-A3C058E015BF}"/>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48DDBD1B-06F6-5BC2-F34E-DDBD74960E7B}"/>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3E4EAB79-CE34-AE7D-7E7E-2754F111A47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45C2B8A4-2B73-BE57-5C92-D17F42CBB488}"/>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384F551E-A1B7-F4CC-9A6A-22BA9CBE2669}"/>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calligrafia, gesso, graffiti, lavagna">
            <a:extLst>
              <a:ext uri="{FF2B5EF4-FFF2-40B4-BE49-F238E27FC236}">
                <a16:creationId xmlns:a16="http://schemas.microsoft.com/office/drawing/2014/main" id="{33A9156D-5FE2-EC64-7DC8-1B47856EDC0C}"/>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b="3506"/>
          <a:stretch/>
        </p:blipFill>
        <p:spPr>
          <a:xfrm>
            <a:off x="1" y="10"/>
            <a:ext cx="7439651" cy="5517802"/>
          </a:xfrm>
          <a:prstGeom prst="rect">
            <a:avLst/>
          </a:prstGeom>
        </p:spPr>
      </p:pic>
      <p:sp>
        <p:nvSpPr>
          <p:cNvPr id="3" name="CasellaDiTesto 2">
            <a:extLst>
              <a:ext uri="{FF2B5EF4-FFF2-40B4-BE49-F238E27FC236}">
                <a16:creationId xmlns:a16="http://schemas.microsoft.com/office/drawing/2014/main" id="{A1C05F4E-ADBF-57F1-02D2-6C9454F2E054}"/>
              </a:ext>
            </a:extLst>
          </p:cNvPr>
          <p:cNvSpPr txBox="1"/>
          <p:nvPr/>
        </p:nvSpPr>
        <p:spPr>
          <a:xfrm>
            <a:off x="7556567" y="551327"/>
            <a:ext cx="4567463" cy="5531005"/>
          </a:xfrm>
          <a:prstGeom prst="rect">
            <a:avLst/>
          </a:prstGeom>
        </p:spPr>
        <p:txBody>
          <a:bodyPr vert="horz" lIns="91440" tIns="45720" rIns="91440" bIns="45720" rtlCol="0">
            <a:normAutofit/>
          </a:bodyPr>
          <a:lstStyle/>
          <a:p>
            <a:pPr>
              <a:lnSpc>
                <a:spcPct val="90000"/>
              </a:lnSpc>
              <a:spcAft>
                <a:spcPts val="800"/>
              </a:spcAft>
            </a:pPr>
            <a:r>
              <a:rPr lang="en-US" sz="2600" b="1" kern="0" dirty="0">
                <a:latin typeface="Times New Roman" panose="02020603050405020304" pitchFamily="18" charset="0"/>
                <a:cs typeface="Times New Roman" panose="02020603050405020304" pitchFamily="18" charset="0"/>
              </a:rPr>
              <a:t>Varios factores contribuyen a esta infravaloración: los trastornos alimentarios son relativamente poco frecuentes en la población general, y muchas personas afectadas no buscan ayuda debido a sentimientos de negación o vergüenza. </a:t>
            </a:r>
          </a:p>
          <a:p>
            <a:pPr>
              <a:lnSpc>
                <a:spcPct val="90000"/>
              </a:lnSpc>
              <a:spcAft>
                <a:spcPts val="800"/>
              </a:spcAft>
            </a:pPr>
            <a:r>
              <a:rPr lang="en-US" sz="2600" b="1" kern="0" dirty="0">
                <a:latin typeface="Times New Roman" panose="02020603050405020304" pitchFamily="18" charset="0"/>
                <a:cs typeface="Times New Roman" panose="02020603050405020304" pitchFamily="18" charset="0"/>
              </a:rPr>
              <a:t>Además, la ausencia de registros oficiales de enfermedades y la frecuente infradetección por parte de los médicos de cabecera complican aún más una evaluación precisa.</a:t>
            </a:r>
          </a:p>
        </p:txBody>
      </p:sp>
    </p:spTree>
    <p:extLst>
      <p:ext uri="{BB962C8B-B14F-4D97-AF65-F5344CB8AC3E}">
        <p14:creationId xmlns:p14="http://schemas.microsoft.com/office/powerpoint/2010/main" val="14098982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p:cNvSpPr txBox="1"/>
          <p:nvPr/>
        </p:nvSpPr>
        <p:spPr>
          <a:xfrm>
            <a:off x="276685" y="1382352"/>
            <a:ext cx="3870585"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3144" b="0" i="0" u="none" strike="noStrike" kern="0" cap="none" spc="0" normalizeH="0" baseline="0" noProof="0" dirty="0" err="1">
                <a:ln>
                  <a:noFill/>
                </a:ln>
                <a:solidFill>
                  <a:srgbClr val="E98E24"/>
                </a:solidFill>
                <a:effectLst/>
                <a:uLnTx/>
                <a:uFillTx/>
                <a:latin typeface="Arial"/>
                <a:ea typeface="+mn-ea"/>
                <a:cs typeface="Arial"/>
                <a:sym typeface="Arial"/>
              </a:rPr>
              <a:t>Bulimia nerviosa</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p:cNvSpPr txBox="1"/>
          <p:nvPr/>
        </p:nvSpPr>
        <p:spPr>
          <a:xfrm>
            <a:off x="4527400" y="153050"/>
            <a:ext cx="7242614" cy="59292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Prevalencia general</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Una revisión de alcance informó de una prevalencia del</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 0,8% </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de BN entre adolescentes y adultos jóvenes en Turquía, en consonancia con las tasas observadas en otros países de Oriente Medio.</a:t>
            </a:r>
            <a:endParaRPr kumimoji="0" lang="tr-TR" sz="18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8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Estudiantes universitarios</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Un estudio en el que participaron 783 estudiantes universitarios turcos reveló que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el 13,1% de las mujeres </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y el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9,2% de los hombres </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mostraban hábitos alimentarios anormales, que pueden incluir comportamientos asociados a la </a:t>
            </a:r>
            <a:r>
              <a:rPr kumimoji="0" lang="tr-TR" sz="1800" b="0" i="0" u="none" strike="noStrike" kern="0" cap="none" spc="0" normalizeH="0" baseline="0" noProof="0" dirty="0">
                <a:ln>
                  <a:noFill/>
                </a:ln>
                <a:solidFill>
                  <a:srgbClr val="000000"/>
                </a:solidFill>
                <a:effectLst/>
                <a:uLnTx/>
                <a:uFillTx/>
                <a:latin typeface="Arial"/>
                <a:ea typeface="+mn-ea"/>
                <a:cs typeface="Arial"/>
                <a:sym typeface="Arial"/>
              </a:rPr>
              <a:t>BN.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hlinkClick r:id="rId5"/>
              </a:rPr>
              <a:t>https://www.sciencedirect.com/science/article/abs/pii/S0195666308004893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8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Distribución por sexos</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En consonancia con las tendencias mundiales, la BN es más prevalente entre las mujeres. Sin embargo, en Turquía se ha observado un aumento de las tasas entre los varones, lo que pone de relieve la necesidad de sensibilización e intervenciones que tengan en cuenta el género.</a:t>
            </a:r>
            <a:endParaRPr kumimoji="0" lang="it-IT" sz="18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8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Edad de aparición</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La BN se manifiesta típicamente entre el final de la adolescencia y el principio de la edad adulta. En Turquía, los estudios han identificado a los estudiantes universitarios (17-23 años) como un grupo de alto riesgo</a:t>
            </a:r>
            <a:r>
              <a:rPr kumimoji="0" lang="tr-TR" sz="18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100" b="0" i="0" u="none" strike="noStrike" kern="0" cap="none" spc="0" normalizeH="0" baseline="0" noProof="0" dirty="0">
                <a:ln>
                  <a:noFill/>
                </a:ln>
                <a:solidFill>
                  <a:srgbClr val="000000"/>
                </a:solidFill>
                <a:effectLst/>
                <a:uLnTx/>
                <a:uFillTx/>
                <a:latin typeface="Arial"/>
                <a:ea typeface="+mn-ea"/>
                <a:cs typeface="Arial"/>
                <a:sym typeface="Arial"/>
                <a:hlinkClick r:id="rId6"/>
              </a:rPr>
              <a:t>https://pubmed.ncbi.nlm.nih.gov/18584912/ </a:t>
            </a:r>
            <a:endParaRPr kumimoji="0" lang="en-US"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451" b="0" i="0" u="none" strike="noStrike" kern="0" cap="none" spc="0" normalizeH="0" baseline="0" noProof="0" dirty="0">
              <a:ln>
                <a:noFill/>
              </a:ln>
              <a:solidFill>
                <a:srgbClr val="000000"/>
              </a:solidFill>
              <a:effectLst/>
              <a:uLnTx/>
              <a:uFillTx/>
              <a:latin typeface="Arial"/>
              <a:ea typeface="+mn-ea"/>
              <a:cs typeface="Arial"/>
              <a:sym typeface="Arial"/>
            </a:endParaRPr>
          </a:p>
        </p:txBody>
      </p:sp>
      <p:cxnSp>
        <p:nvCxnSpPr>
          <p:cNvPr id="46" name="Google Shape;46;p2"/>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24560913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p:cNvSpPr txBox="1"/>
          <p:nvPr/>
        </p:nvSpPr>
        <p:spPr>
          <a:xfrm>
            <a:off x="276685" y="1382352"/>
            <a:ext cx="3870585"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3144" b="0" i="0" u="none" strike="noStrike" kern="0" cap="none" spc="0" normalizeH="0" baseline="0" noProof="0" dirty="0" err="1">
                <a:ln>
                  <a:noFill/>
                </a:ln>
                <a:solidFill>
                  <a:srgbClr val="E98E24"/>
                </a:solidFill>
                <a:effectLst/>
                <a:uLnTx/>
                <a:uFillTx/>
                <a:latin typeface="Arial"/>
                <a:ea typeface="+mn-ea"/>
                <a:cs typeface="Arial"/>
                <a:sym typeface="Arial"/>
              </a:rPr>
              <a:t>Dismorfia muscular </a:t>
            </a:r>
            <a:r>
              <a:rPr kumimoji="0" lang="tr-TR" sz="3144" b="0" i="0" u="none" strike="noStrike" kern="0" cap="none" spc="0" normalizeH="0" baseline="0" noProof="0" dirty="0">
                <a:ln>
                  <a:noFill/>
                </a:ln>
                <a:solidFill>
                  <a:srgbClr val="E98E24"/>
                </a:solidFill>
                <a:effectLst/>
                <a:uLnTx/>
                <a:uFillTx/>
                <a:latin typeface="Arial"/>
                <a:ea typeface="+mn-ea"/>
                <a:cs typeface="Arial"/>
                <a:sym typeface="Arial"/>
              </a:rPr>
              <a:t>(</a:t>
            </a:r>
            <a:r>
              <a:rPr kumimoji="0" lang="tr-TR" sz="3144" b="0" i="0" u="none" strike="noStrike" kern="0" cap="none" spc="0" normalizeH="0" baseline="0" noProof="0" dirty="0" err="1">
                <a:ln>
                  <a:noFill/>
                </a:ln>
                <a:solidFill>
                  <a:srgbClr val="E98E24"/>
                </a:solidFill>
                <a:effectLst/>
                <a:uLnTx/>
                <a:uFillTx/>
                <a:latin typeface="Arial"/>
                <a:ea typeface="+mn-ea"/>
                <a:cs typeface="Arial"/>
                <a:sym typeface="Arial"/>
              </a:rPr>
              <a:t>Bigorexia</a:t>
            </a:r>
            <a:r>
              <a:rPr kumimoji="0" lang="tr-TR" sz="3144" b="0" i="0" u="none" strike="noStrike" kern="0" cap="none" spc="0" normalizeH="0" baseline="0" noProof="0" dirty="0">
                <a:ln>
                  <a:noFill/>
                </a:ln>
                <a:solidFill>
                  <a:srgbClr val="E98E24"/>
                </a:solidFill>
                <a:effectLst/>
                <a:uLnTx/>
                <a:uFillTx/>
                <a:latin typeface="Arial"/>
                <a:ea typeface="+mn-ea"/>
                <a:cs typeface="Arial"/>
                <a:sym typeface="Arial"/>
              </a:rPr>
              <a:t>)</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p:cNvSpPr txBox="1"/>
          <p:nvPr/>
        </p:nvSpPr>
        <p:spPr>
          <a:xfrm>
            <a:off x="4700210" y="646771"/>
            <a:ext cx="7069803" cy="5208475"/>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451"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Estudiantes universitarios</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 Un estudio transversal en el que participaron 430 estudiantes varones reveló que </a:t>
            </a: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el 16,3% </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de los de las facultades de ciencias del deporte y </a:t>
            </a: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el 6% de los </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de enfermería mostraban tendencias hacia la DM</a:t>
            </a:r>
            <a:endParaRPr kumimoji="0" lang="tr-TR" sz="24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200" b="0" i="0" u="none" strike="noStrike" kern="0" cap="none" spc="0" normalizeH="0" baseline="0" noProof="0" dirty="0">
                <a:ln>
                  <a:noFill/>
                </a:ln>
                <a:solidFill>
                  <a:srgbClr val="000000"/>
                </a:solidFill>
                <a:effectLst/>
                <a:uLnTx/>
                <a:uFillTx/>
                <a:latin typeface="Arial"/>
                <a:ea typeface="+mn-ea"/>
                <a:cs typeface="Arial"/>
                <a:sym typeface="Arial"/>
                <a:hlinkClick r:id="rId5"/>
              </a:rPr>
              <a:t>https://pubmed.ncbi.nlm.nih.gov/32227487/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24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Culturistas</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 Entre culturistas profesionales, estudiantes universitarios y culturistas recreativos los estudios informaron de tasas de prevalencia de síntomas de DM del </a:t>
            </a: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58,3%</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 </a:t>
            </a: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11,2% </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y </a:t>
            </a: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5,7%</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 respectivamente</a:t>
            </a:r>
            <a:r>
              <a:rPr kumimoji="0" lang="tr-TR" sz="24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200" b="0" i="0" u="none" strike="noStrike" kern="0" cap="none" spc="0" normalizeH="0" baseline="0" noProof="0" dirty="0">
                <a:ln>
                  <a:noFill/>
                </a:ln>
                <a:solidFill>
                  <a:srgbClr val="000000"/>
                </a:solidFill>
                <a:effectLst/>
                <a:uLnTx/>
                <a:uFillTx/>
                <a:latin typeface="Arial"/>
                <a:ea typeface="+mn-ea"/>
                <a:cs typeface="Arial"/>
                <a:sym typeface="Arial"/>
                <a:hlinkClick r:id="rId6"/>
              </a:rPr>
              <a:t>https://www.sciencedirect.com/science/article/pii/S2211266923000166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600" b="0" i="0" u="none" strike="noStrike" kern="0" cap="none" spc="0" normalizeH="0" baseline="0" noProof="0" dirty="0">
              <a:ln>
                <a:noFill/>
              </a:ln>
              <a:solidFill>
                <a:srgbClr val="000000"/>
              </a:solidFill>
              <a:effectLst/>
              <a:uLnTx/>
              <a:uFillTx/>
              <a:latin typeface="Arial"/>
              <a:ea typeface="+mn-ea"/>
              <a:cs typeface="Arial"/>
              <a:sym typeface="Arial"/>
            </a:endParaRPr>
          </a:p>
        </p:txBody>
      </p:sp>
      <p:cxnSp>
        <p:nvCxnSpPr>
          <p:cNvPr id="46" name="Google Shape;46;p2"/>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20364334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2BEF046A-39A0-274B-5592-D8D6FF89778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2AFE977A-38E3-3E3D-6F78-7E42D5B4473E}"/>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7DC33ECB-67CC-91C8-6F9B-7EBB67B52F26}"/>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A64D8A69-DE92-FB4F-7B6E-49971FEDD00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F632D15-BA34-52F1-CBD3-E75664F7FEA7}"/>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F022F117-0FA2-3E91-7482-5993501BE380}"/>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persona, terreno, Caviglia, Accessorio di moda">
            <a:extLst>
              <a:ext uri="{FF2B5EF4-FFF2-40B4-BE49-F238E27FC236}">
                <a16:creationId xmlns:a16="http://schemas.microsoft.com/office/drawing/2014/main" id="{B2216822-6215-FDB6-64AA-CCE09998A115}"/>
              </a:ext>
            </a:extLst>
          </p:cNvPr>
          <p:cNvPicPr>
            <a:picLocks noChangeAspect="1"/>
          </p:cNvPicPr>
          <p:nvPr/>
        </p:nvPicPr>
        <p:blipFill>
          <a:blip r:embed="rId5">
            <a:extLst>
              <a:ext uri="{28A0092B-C50C-407E-A947-70E740481C1C}">
                <a14:useLocalDpi xmlns:a14="http://schemas.microsoft.com/office/drawing/2010/main" val="0"/>
              </a:ext>
            </a:extLst>
          </a:blip>
          <a:srcRect l="13471" r="19352" b="-1"/>
          <a:stretch/>
        </p:blipFill>
        <p:spPr>
          <a:xfrm>
            <a:off x="20" y="10"/>
            <a:ext cx="5609043" cy="5573511"/>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3" name="CasellaDiTesto 2">
            <a:extLst>
              <a:ext uri="{FF2B5EF4-FFF2-40B4-BE49-F238E27FC236}">
                <a16:creationId xmlns:a16="http://schemas.microsoft.com/office/drawing/2014/main" id="{12A229A7-C8FA-8437-6A2A-FC3F08A8AB6B}"/>
              </a:ext>
            </a:extLst>
          </p:cNvPr>
          <p:cNvSpPr txBox="1"/>
          <p:nvPr/>
        </p:nvSpPr>
        <p:spPr>
          <a:xfrm>
            <a:off x="6328534" y="139419"/>
            <a:ext cx="5659027" cy="5344268"/>
          </a:xfrm>
          <a:prstGeom prst="rect">
            <a:avLst/>
          </a:prstGeom>
        </p:spPr>
        <p:txBody>
          <a:bodyPr vert="horz" lIns="91440" tIns="45720" rIns="91440" bIns="45720" rtlCol="0">
            <a:normAutofit/>
          </a:bodyPr>
          <a:lstStyle/>
          <a:p>
            <a:pPr algn="just">
              <a:lnSpc>
                <a:spcPct val="90000"/>
              </a:lnSpc>
              <a:spcAft>
                <a:spcPts val="800"/>
              </a:spcAft>
            </a:pPr>
            <a:r>
              <a:rPr lang="en-US" sz="3200" b="1" kern="0" dirty="0">
                <a:latin typeface="Times New Roman" panose="02020603050405020304" pitchFamily="18" charset="0"/>
                <a:cs typeface="Times New Roman" panose="02020603050405020304" pitchFamily="18" charset="0"/>
              </a:rPr>
              <a:t>Existe una necesidad apremiante de aumentar la concienciación sobre la prevalencia y la diversidad de los síntomas de los trastornos alimentarios entre los profesionales sanitarios, especialmente entre aquellos que trabajan estrechamente con adolescentes y adultos jóvenes, con el fin de promover la identificación precoz y el compromiso con el tratamiento.</a:t>
            </a:r>
          </a:p>
        </p:txBody>
      </p:sp>
    </p:spTree>
    <p:extLst>
      <p:ext uri="{BB962C8B-B14F-4D97-AF65-F5344CB8AC3E}">
        <p14:creationId xmlns:p14="http://schemas.microsoft.com/office/powerpoint/2010/main" val="605317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597FB316-1760-B20D-9DF0-E08595EAA945}"/>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C0DA1C6B-8BF6-08FB-E0C1-9543298A07E9}"/>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CBEDA6BE-47A3-D0A9-226B-E927D59CF85A}"/>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D7FFE769-E059-F455-64E3-01E5D563DD7E}"/>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A8DC9823-0776-0ABB-B8A4-70200AAADCDD}"/>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D59A2057-AAE8-6840-543C-66554D95CE6A}"/>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39C88A93-E1AC-A2D6-D20F-D07AEFB99F6C}"/>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cs typeface="Times New Roman" panose="02020603050405020304" pitchFamily="18" charset="0"/>
              </a:rPr>
              <a:t>TERMINOLOGÍA EPIDEMIOLÓGICA</a:t>
            </a:r>
            <a:endParaRPr lang="it-IT" sz="6600" b="1" kern="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57725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C87A32C1-3507-E5B2-3DF3-8BD08969CC73}"/>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1F6C0E29-0DEA-3913-8B26-75E088DC3E80}"/>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F309CC2-A7AA-E86B-5AC5-6D0E43CB876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40A560D6-5C3D-9809-6CCA-B48450CBF3AB}"/>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66E993D8-26D7-3938-5F43-CDE935A7EAE3}"/>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98C6F9BE-7A14-194B-DE7C-D9400E04125C}"/>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vestiti, Viso umano, persona, spalla">
            <a:extLst>
              <a:ext uri="{FF2B5EF4-FFF2-40B4-BE49-F238E27FC236}">
                <a16:creationId xmlns:a16="http://schemas.microsoft.com/office/drawing/2014/main" id="{487F1E9F-5429-3B47-A9ED-849BF7CC86DB}"/>
              </a:ext>
            </a:extLst>
          </p:cNvPr>
          <p:cNvPicPr>
            <a:picLocks noChangeAspect="1"/>
          </p:cNvPicPr>
          <p:nvPr/>
        </p:nvPicPr>
        <p:blipFill>
          <a:blip r:embed="rId5">
            <a:extLst>
              <a:ext uri="{28A0092B-C50C-407E-A947-70E740481C1C}">
                <a14:useLocalDpi xmlns:a14="http://schemas.microsoft.com/office/drawing/2010/main" val="0"/>
              </a:ext>
            </a:extLst>
          </a:blip>
          <a:srcRect b="14166"/>
          <a:stretch/>
        </p:blipFill>
        <p:spPr>
          <a:xfrm>
            <a:off x="447917" y="24724"/>
            <a:ext cx="11296165" cy="5454007"/>
          </a:xfrm>
          <a:custGeom>
            <a:avLst/>
            <a:gdLst/>
            <a:ahLst/>
            <a:cxnLst/>
            <a:rect l="l" t="t" r="r" b="b"/>
            <a:pathLst>
              <a:path w="12191999" h="5886533">
                <a:moveTo>
                  <a:pt x="4721173" y="4907914"/>
                </a:moveTo>
                <a:lnTo>
                  <a:pt x="4722109" y="4908125"/>
                </a:lnTo>
                <a:cubicBezTo>
                  <a:pt x="4721143" y="4908767"/>
                  <a:pt x="4718263" y="4909373"/>
                  <a:pt x="4717199" y="4909396"/>
                </a:cubicBezTo>
                <a:close/>
                <a:moveTo>
                  <a:pt x="0" y="0"/>
                </a:moveTo>
                <a:lnTo>
                  <a:pt x="12191999" y="0"/>
                </a:lnTo>
                <a:lnTo>
                  <a:pt x="12191999" y="5751311"/>
                </a:lnTo>
                <a:lnTo>
                  <a:pt x="12140860" y="5770509"/>
                </a:lnTo>
                <a:cubicBezTo>
                  <a:pt x="12126656" y="5772723"/>
                  <a:pt x="12093589" y="5827925"/>
                  <a:pt x="12080161" y="5826358"/>
                </a:cubicBezTo>
                <a:cubicBezTo>
                  <a:pt x="11978188" y="5850511"/>
                  <a:pt x="11967361" y="5873564"/>
                  <a:pt x="11917885" y="5861578"/>
                </a:cubicBezTo>
                <a:cubicBezTo>
                  <a:pt x="11872779" y="5859863"/>
                  <a:pt x="11928861" y="5896778"/>
                  <a:pt x="11894610" y="5883738"/>
                </a:cubicBezTo>
                <a:cubicBezTo>
                  <a:pt x="11860359" y="5870698"/>
                  <a:pt x="11736091" y="5807232"/>
                  <a:pt x="11712379" y="5783337"/>
                </a:cubicBezTo>
                <a:cubicBezTo>
                  <a:pt x="11688667" y="5759442"/>
                  <a:pt x="11627912" y="5782933"/>
                  <a:pt x="11585366" y="5740371"/>
                </a:cubicBezTo>
                <a:lnTo>
                  <a:pt x="11516470" y="5663679"/>
                </a:lnTo>
                <a:cubicBezTo>
                  <a:pt x="11468274" y="5661847"/>
                  <a:pt x="11507335" y="5626593"/>
                  <a:pt x="11462692" y="5610127"/>
                </a:cubicBezTo>
                <a:cubicBezTo>
                  <a:pt x="11417567" y="5608500"/>
                  <a:pt x="11408021" y="5556613"/>
                  <a:pt x="11369712" y="5548654"/>
                </a:cubicBezTo>
                <a:cubicBezTo>
                  <a:pt x="11354317" y="5554704"/>
                  <a:pt x="11288328" y="5499810"/>
                  <a:pt x="11273969" y="5488986"/>
                </a:cubicBezTo>
                <a:cubicBezTo>
                  <a:pt x="11231913" y="5490378"/>
                  <a:pt x="11221973" y="5480544"/>
                  <a:pt x="11195084" y="5467967"/>
                </a:cubicBezTo>
                <a:cubicBezTo>
                  <a:pt x="11164086" y="5497749"/>
                  <a:pt x="11171649" y="5471790"/>
                  <a:pt x="11143408" y="5468614"/>
                </a:cubicBezTo>
                <a:cubicBezTo>
                  <a:pt x="11125906" y="5464975"/>
                  <a:pt x="11102603" y="5460835"/>
                  <a:pt x="11085935" y="5459365"/>
                </a:cubicBezTo>
                <a:cubicBezTo>
                  <a:pt x="11057493" y="5459661"/>
                  <a:pt x="11029906" y="5441496"/>
                  <a:pt x="11030953" y="5456484"/>
                </a:cubicBezTo>
                <a:cubicBezTo>
                  <a:pt x="11007784" y="5459001"/>
                  <a:pt x="10982005" y="5463178"/>
                  <a:pt x="10951060" y="5461240"/>
                </a:cubicBezTo>
                <a:cubicBezTo>
                  <a:pt x="10885365" y="5424406"/>
                  <a:pt x="10915288" y="5460968"/>
                  <a:pt x="10857721" y="5448157"/>
                </a:cubicBezTo>
                <a:cubicBezTo>
                  <a:pt x="10806646" y="5435790"/>
                  <a:pt x="10707075" y="5402712"/>
                  <a:pt x="10644616" y="5387039"/>
                </a:cubicBezTo>
                <a:cubicBezTo>
                  <a:pt x="10616446" y="5382224"/>
                  <a:pt x="10558603" y="5371613"/>
                  <a:pt x="10519277" y="5366793"/>
                </a:cubicBezTo>
                <a:cubicBezTo>
                  <a:pt x="10495461" y="5368312"/>
                  <a:pt x="10473830" y="5354868"/>
                  <a:pt x="10445981" y="5364735"/>
                </a:cubicBezTo>
                <a:cubicBezTo>
                  <a:pt x="10436536" y="5368773"/>
                  <a:pt x="10409281" y="5367966"/>
                  <a:pt x="10383865" y="5360888"/>
                </a:cubicBezTo>
                <a:cubicBezTo>
                  <a:pt x="10374827" y="5369095"/>
                  <a:pt x="10347864" y="5360432"/>
                  <a:pt x="10336852" y="5360277"/>
                </a:cubicBezTo>
                <a:cubicBezTo>
                  <a:pt x="10323586" y="5366987"/>
                  <a:pt x="10274741" y="5357921"/>
                  <a:pt x="10261098" y="5350526"/>
                </a:cubicBezTo>
                <a:lnTo>
                  <a:pt x="10126497" y="5339011"/>
                </a:lnTo>
                <a:lnTo>
                  <a:pt x="10082166" y="5336916"/>
                </a:lnTo>
                <a:cubicBezTo>
                  <a:pt x="10074567" y="5338985"/>
                  <a:pt x="10046860" y="5337657"/>
                  <a:pt x="10039237" y="5338580"/>
                </a:cubicBezTo>
                <a:cubicBezTo>
                  <a:pt x="9998458" y="5328479"/>
                  <a:pt x="9984394" y="5327989"/>
                  <a:pt x="9960016" y="5323065"/>
                </a:cubicBezTo>
                <a:cubicBezTo>
                  <a:pt x="9918980" y="5322923"/>
                  <a:pt x="9888741" y="5326122"/>
                  <a:pt x="9847789" y="5316297"/>
                </a:cubicBezTo>
                <a:lnTo>
                  <a:pt x="9728306" y="5296090"/>
                </a:lnTo>
                <a:cubicBezTo>
                  <a:pt x="9675056" y="5305676"/>
                  <a:pt x="9602035" y="5297282"/>
                  <a:pt x="9584504" y="5284670"/>
                </a:cubicBezTo>
                <a:cubicBezTo>
                  <a:pt x="9518952" y="5270394"/>
                  <a:pt x="9415429" y="5244268"/>
                  <a:pt x="9343049" y="5238968"/>
                </a:cubicBezTo>
                <a:lnTo>
                  <a:pt x="9231367" y="5187063"/>
                </a:lnTo>
                <a:lnTo>
                  <a:pt x="9194807" y="5176984"/>
                </a:lnTo>
                <a:lnTo>
                  <a:pt x="9189243" y="5167745"/>
                </a:lnTo>
                <a:lnTo>
                  <a:pt x="9151229" y="5156543"/>
                </a:lnTo>
                <a:lnTo>
                  <a:pt x="9150207" y="5157608"/>
                </a:lnTo>
                <a:cubicBezTo>
                  <a:pt x="9147045" y="5159739"/>
                  <a:pt x="9143081" y="5160831"/>
                  <a:pt x="9137315" y="5159777"/>
                </a:cubicBezTo>
                <a:cubicBezTo>
                  <a:pt x="9138862" y="5179261"/>
                  <a:pt x="9130952" y="5165972"/>
                  <a:pt x="9113809" y="5161143"/>
                </a:cubicBezTo>
                <a:cubicBezTo>
                  <a:pt x="9112388" y="5190326"/>
                  <a:pt x="9068114" y="5155892"/>
                  <a:pt x="9053450" y="5169457"/>
                </a:cubicBezTo>
                <a:lnTo>
                  <a:pt x="9005483" y="5166172"/>
                </a:lnTo>
                <a:lnTo>
                  <a:pt x="9005198" y="5166412"/>
                </a:lnTo>
                <a:cubicBezTo>
                  <a:pt x="9003143" y="5166632"/>
                  <a:pt x="9000324" y="5166304"/>
                  <a:pt x="8996229" y="5165201"/>
                </a:cubicBezTo>
                <a:lnTo>
                  <a:pt x="8990391" y="5163140"/>
                </a:lnTo>
                <a:lnTo>
                  <a:pt x="8974334" y="5159914"/>
                </a:lnTo>
                <a:lnTo>
                  <a:pt x="8968008" y="5160614"/>
                </a:lnTo>
                <a:lnTo>
                  <a:pt x="8963045" y="5162839"/>
                </a:lnTo>
                <a:cubicBezTo>
                  <a:pt x="8954690" y="5154888"/>
                  <a:pt x="8955517" y="5145940"/>
                  <a:pt x="8928985" y="5166027"/>
                </a:cubicBezTo>
                <a:cubicBezTo>
                  <a:pt x="8898031" y="5165007"/>
                  <a:pt x="8789300" y="5150352"/>
                  <a:pt x="8752441" y="5146795"/>
                </a:cubicBezTo>
                <a:cubicBezTo>
                  <a:pt x="8719819" y="5136075"/>
                  <a:pt x="8748194" y="5149736"/>
                  <a:pt x="8707844" y="5144694"/>
                </a:cubicBezTo>
                <a:cubicBezTo>
                  <a:pt x="8671606" y="5125159"/>
                  <a:pt x="8639142" y="5141599"/>
                  <a:pt x="8596068" y="5136122"/>
                </a:cubicBezTo>
                <a:lnTo>
                  <a:pt x="8525227" y="5150964"/>
                </a:lnTo>
                <a:lnTo>
                  <a:pt x="8510980" y="5145049"/>
                </a:lnTo>
                <a:lnTo>
                  <a:pt x="8506164" y="5142048"/>
                </a:lnTo>
                <a:cubicBezTo>
                  <a:pt x="8502646" y="5140271"/>
                  <a:pt x="8500045" y="5139460"/>
                  <a:pt x="8497965" y="5139310"/>
                </a:cubicBezTo>
                <a:lnTo>
                  <a:pt x="8497591" y="5139489"/>
                </a:lnTo>
                <a:lnTo>
                  <a:pt x="8490246" y="5136439"/>
                </a:lnTo>
                <a:lnTo>
                  <a:pt x="8367179" y="5122397"/>
                </a:lnTo>
                <a:cubicBezTo>
                  <a:pt x="8362021" y="5120372"/>
                  <a:pt x="8357730" y="5120720"/>
                  <a:pt x="8353796" y="5122203"/>
                </a:cubicBezTo>
                <a:lnTo>
                  <a:pt x="8352369" y="5123043"/>
                </a:lnTo>
                <a:lnTo>
                  <a:pt x="8320101" y="5105625"/>
                </a:lnTo>
                <a:lnTo>
                  <a:pt x="8314429" y="5105299"/>
                </a:lnTo>
                <a:lnTo>
                  <a:pt x="8295170" y="5091404"/>
                </a:lnTo>
                <a:lnTo>
                  <a:pt x="8284273" y="5085581"/>
                </a:lnTo>
                <a:lnTo>
                  <a:pt x="8283146" y="5081138"/>
                </a:lnTo>
                <a:cubicBezTo>
                  <a:pt x="8280842" y="5077893"/>
                  <a:pt x="8276148" y="5075245"/>
                  <a:pt x="8266072" y="5073963"/>
                </a:cubicBezTo>
                <a:lnTo>
                  <a:pt x="8263373" y="5074193"/>
                </a:lnTo>
                <a:lnTo>
                  <a:pt x="8252030" y="5064350"/>
                </a:lnTo>
                <a:cubicBezTo>
                  <a:pt x="8248856" y="5060500"/>
                  <a:pt x="8246644" y="5056218"/>
                  <a:pt x="8245831" y="5051358"/>
                </a:cubicBezTo>
                <a:cubicBezTo>
                  <a:pt x="8181824" y="5054265"/>
                  <a:pt x="8147127" y="5020143"/>
                  <a:pt x="8090268" y="5005197"/>
                </a:cubicBezTo>
                <a:cubicBezTo>
                  <a:pt x="8025464" y="4982055"/>
                  <a:pt x="7967067" y="4960819"/>
                  <a:pt x="7905404" y="4963224"/>
                </a:cubicBezTo>
                <a:cubicBezTo>
                  <a:pt x="7835116" y="4948312"/>
                  <a:pt x="7780962" y="4946081"/>
                  <a:pt x="7718741" y="4937509"/>
                </a:cubicBezTo>
                <a:lnTo>
                  <a:pt x="7614343" y="4940980"/>
                </a:lnTo>
                <a:lnTo>
                  <a:pt x="7527539" y="4935152"/>
                </a:lnTo>
                <a:lnTo>
                  <a:pt x="7519567" y="4932599"/>
                </a:lnTo>
                <a:cubicBezTo>
                  <a:pt x="7513989" y="4931260"/>
                  <a:pt x="7510169" y="4930910"/>
                  <a:pt x="7507408" y="4931264"/>
                </a:cubicBezTo>
                <a:lnTo>
                  <a:pt x="7507036" y="4931591"/>
                </a:lnTo>
                <a:lnTo>
                  <a:pt x="7495791" y="4929639"/>
                </a:lnTo>
                <a:cubicBezTo>
                  <a:pt x="7476982" y="4925521"/>
                  <a:pt x="7422524" y="4942937"/>
                  <a:pt x="7405387" y="4937744"/>
                </a:cubicBezTo>
                <a:cubicBezTo>
                  <a:pt x="7374785" y="4940694"/>
                  <a:pt x="7333986" y="4941799"/>
                  <a:pt x="7312176" y="4947339"/>
                </a:cubicBezTo>
                <a:lnTo>
                  <a:pt x="7310849" y="4948781"/>
                </a:lnTo>
                <a:lnTo>
                  <a:pt x="7218556" y="4923532"/>
                </a:lnTo>
                <a:lnTo>
                  <a:pt x="7201098" y="4918982"/>
                </a:lnTo>
                <a:lnTo>
                  <a:pt x="7197000" y="4913624"/>
                </a:lnTo>
                <a:cubicBezTo>
                  <a:pt x="7192108" y="4910101"/>
                  <a:pt x="7184502" y="4907962"/>
                  <a:pt x="7170804" y="4908976"/>
                </a:cubicBezTo>
                <a:lnTo>
                  <a:pt x="7096984" y="4896748"/>
                </a:lnTo>
                <a:cubicBezTo>
                  <a:pt x="7061144" y="4895770"/>
                  <a:pt x="7050185" y="4894793"/>
                  <a:pt x="7018492" y="4897122"/>
                </a:cubicBezTo>
                <a:cubicBezTo>
                  <a:pt x="6937524" y="4886184"/>
                  <a:pt x="6943641" y="4862018"/>
                  <a:pt x="6904142" y="4867616"/>
                </a:cubicBezTo>
                <a:cubicBezTo>
                  <a:pt x="6871918" y="4872824"/>
                  <a:pt x="6787985" y="4853750"/>
                  <a:pt x="6708218" y="4839661"/>
                </a:cubicBezTo>
                <a:cubicBezTo>
                  <a:pt x="6649102" y="4830206"/>
                  <a:pt x="6628102" y="4816105"/>
                  <a:pt x="6549451" y="4810885"/>
                </a:cubicBezTo>
                <a:cubicBezTo>
                  <a:pt x="6472150" y="4766795"/>
                  <a:pt x="6409692" y="4790518"/>
                  <a:pt x="6317556" y="4764085"/>
                </a:cubicBezTo>
                <a:cubicBezTo>
                  <a:pt x="6297547" y="4748563"/>
                  <a:pt x="6209288" y="4765756"/>
                  <a:pt x="6168670" y="4761998"/>
                </a:cubicBezTo>
                <a:cubicBezTo>
                  <a:pt x="6128052" y="4758240"/>
                  <a:pt x="6090536" y="4744692"/>
                  <a:pt x="6073844" y="4741536"/>
                </a:cubicBezTo>
                <a:lnTo>
                  <a:pt x="6068526" y="4743073"/>
                </a:lnTo>
                <a:lnTo>
                  <a:pt x="6048634" y="4742390"/>
                </a:lnTo>
                <a:lnTo>
                  <a:pt x="6041279" y="4750739"/>
                </a:lnTo>
                <a:lnTo>
                  <a:pt x="6010088" y="4755832"/>
                </a:lnTo>
                <a:cubicBezTo>
                  <a:pt x="5998677" y="4756419"/>
                  <a:pt x="5970124" y="4755506"/>
                  <a:pt x="5957373" y="4752188"/>
                </a:cubicBezTo>
                <a:lnTo>
                  <a:pt x="5758915" y="4736496"/>
                </a:lnTo>
                <a:lnTo>
                  <a:pt x="5626957" y="4735473"/>
                </a:lnTo>
                <a:lnTo>
                  <a:pt x="5470902" y="4749493"/>
                </a:lnTo>
                <a:cubicBezTo>
                  <a:pt x="5478131" y="4762521"/>
                  <a:pt x="5439006" y="4748455"/>
                  <a:pt x="5432757" y="4760746"/>
                </a:cubicBezTo>
                <a:cubicBezTo>
                  <a:pt x="5429365" y="4770778"/>
                  <a:pt x="5391824" y="4775462"/>
                  <a:pt x="5381664" y="4778448"/>
                </a:cubicBezTo>
                <a:lnTo>
                  <a:pt x="5261760" y="4798865"/>
                </a:lnTo>
                <a:cubicBezTo>
                  <a:pt x="5251595" y="4799049"/>
                  <a:pt x="5230547" y="4807359"/>
                  <a:pt x="5222959" y="4809989"/>
                </a:cubicBezTo>
                <a:lnTo>
                  <a:pt x="5174657" y="4812979"/>
                </a:lnTo>
                <a:lnTo>
                  <a:pt x="5156551" y="4820202"/>
                </a:lnTo>
                <a:lnTo>
                  <a:pt x="5142595" y="4823602"/>
                </a:lnTo>
                <a:lnTo>
                  <a:pt x="5139593" y="4825703"/>
                </a:lnTo>
                <a:cubicBezTo>
                  <a:pt x="5133873" y="4829743"/>
                  <a:pt x="5128076" y="4833554"/>
                  <a:pt x="5121656" y="4836556"/>
                </a:cubicBezTo>
                <a:cubicBezTo>
                  <a:pt x="5108317" y="4807937"/>
                  <a:pt x="5064853" y="4857373"/>
                  <a:pt x="5065787" y="4829985"/>
                </a:cubicBezTo>
                <a:cubicBezTo>
                  <a:pt x="5028193" y="4841501"/>
                  <a:pt x="5038944" y="4812412"/>
                  <a:pt x="5011510" y="4846366"/>
                </a:cubicBezTo>
                <a:cubicBezTo>
                  <a:pt x="4937023" y="4845983"/>
                  <a:pt x="4916353" y="4832976"/>
                  <a:pt x="4840437" y="4870383"/>
                </a:cubicBezTo>
                <a:cubicBezTo>
                  <a:pt x="4806739" y="4887025"/>
                  <a:pt x="4784106" y="4898171"/>
                  <a:pt x="4762444" y="4898151"/>
                </a:cubicBezTo>
                <a:cubicBezTo>
                  <a:pt x="4741323" y="4902652"/>
                  <a:pt x="4729481" y="4905474"/>
                  <a:pt x="4723182" y="4907166"/>
                </a:cubicBezTo>
                <a:lnTo>
                  <a:pt x="4721173" y="4907914"/>
                </a:lnTo>
                <a:lnTo>
                  <a:pt x="4715524" y="4906639"/>
                </a:lnTo>
                <a:cubicBezTo>
                  <a:pt x="4680148" y="4913595"/>
                  <a:pt x="4524744" y="4914403"/>
                  <a:pt x="4515810" y="4916541"/>
                </a:cubicBezTo>
                <a:cubicBezTo>
                  <a:pt x="4457819" y="4929653"/>
                  <a:pt x="4462659" y="4930394"/>
                  <a:pt x="4428539" y="4927192"/>
                </a:cubicBezTo>
                <a:cubicBezTo>
                  <a:pt x="4423303" y="4923821"/>
                  <a:pt x="4368974" y="4930115"/>
                  <a:pt x="4362872" y="4928538"/>
                </a:cubicBezTo>
                <a:lnTo>
                  <a:pt x="4316962" y="4921923"/>
                </a:lnTo>
                <a:lnTo>
                  <a:pt x="4315106" y="4923264"/>
                </a:lnTo>
                <a:cubicBezTo>
                  <a:pt x="4306123" y="4926635"/>
                  <a:pt x="4299993" y="4926634"/>
                  <a:pt x="4295140" y="4925143"/>
                </a:cubicBezTo>
                <a:lnTo>
                  <a:pt x="4290059" y="4922226"/>
                </a:lnTo>
                <a:lnTo>
                  <a:pt x="4276138" y="4922472"/>
                </a:lnTo>
                <a:lnTo>
                  <a:pt x="4248113" y="4920148"/>
                </a:lnTo>
                <a:lnTo>
                  <a:pt x="4202046" y="4922943"/>
                </a:lnTo>
                <a:cubicBezTo>
                  <a:pt x="4201945" y="4923363"/>
                  <a:pt x="4201842" y="4923782"/>
                  <a:pt x="4201741" y="4924202"/>
                </a:cubicBezTo>
                <a:cubicBezTo>
                  <a:pt x="4200116" y="4927039"/>
                  <a:pt x="4197140" y="4929158"/>
                  <a:pt x="4191245" y="4929836"/>
                </a:cubicBezTo>
                <a:cubicBezTo>
                  <a:pt x="4204212" y="4947125"/>
                  <a:pt x="4161274" y="4945230"/>
                  <a:pt x="4142742" y="4945701"/>
                </a:cubicBezTo>
                <a:cubicBezTo>
                  <a:pt x="4124717" y="4952767"/>
                  <a:pt x="4099099" y="4966347"/>
                  <a:pt x="4083094" y="4972234"/>
                </a:cubicBezTo>
                <a:lnTo>
                  <a:pt x="4074543" y="4973069"/>
                </a:lnTo>
                <a:cubicBezTo>
                  <a:pt x="4074504" y="4973170"/>
                  <a:pt x="4074463" y="4973269"/>
                  <a:pt x="4074424" y="4973368"/>
                </a:cubicBezTo>
                <a:cubicBezTo>
                  <a:pt x="4072678" y="4974152"/>
                  <a:pt x="4069906" y="4974653"/>
                  <a:pt x="4065507" y="4974812"/>
                </a:cubicBezTo>
                <a:lnTo>
                  <a:pt x="4058951" y="4974594"/>
                </a:lnTo>
                <a:lnTo>
                  <a:pt x="4042361" y="4976215"/>
                </a:lnTo>
                <a:lnTo>
                  <a:pt x="4036993" y="4978649"/>
                </a:lnTo>
                <a:lnTo>
                  <a:pt x="4035360" y="4982316"/>
                </a:lnTo>
                <a:lnTo>
                  <a:pt x="4033775" y="4982081"/>
                </a:lnTo>
                <a:cubicBezTo>
                  <a:pt x="4021424" y="4977217"/>
                  <a:pt x="4016874" y="4968841"/>
                  <a:pt x="4004535" y="4994649"/>
                </a:cubicBezTo>
                <a:cubicBezTo>
                  <a:pt x="3976667" y="4987584"/>
                  <a:pt x="3972977" y="5002913"/>
                  <a:pt x="3936843" y="5012106"/>
                </a:cubicBezTo>
                <a:cubicBezTo>
                  <a:pt x="3920506" y="5004382"/>
                  <a:pt x="3908535" y="5009071"/>
                  <a:pt x="3897272" y="5017761"/>
                </a:cubicBezTo>
                <a:cubicBezTo>
                  <a:pt x="3861092" y="5017265"/>
                  <a:pt x="3829628" y="5031135"/>
                  <a:pt x="3789757" y="5037999"/>
                </a:cubicBezTo>
                <a:cubicBezTo>
                  <a:pt x="3741007" y="5052705"/>
                  <a:pt x="3725129" y="5054682"/>
                  <a:pt x="3682510" y="5061922"/>
                </a:cubicBezTo>
                <a:lnTo>
                  <a:pt x="3610032" y="5094193"/>
                </a:lnTo>
                <a:lnTo>
                  <a:pt x="3603852" y="5092831"/>
                </a:lnTo>
                <a:cubicBezTo>
                  <a:pt x="3599580" y="5092212"/>
                  <a:pt x="3596726" y="5092212"/>
                  <a:pt x="3594733" y="5092667"/>
                </a:cubicBezTo>
                <a:lnTo>
                  <a:pt x="3594498" y="5092936"/>
                </a:lnTo>
                <a:lnTo>
                  <a:pt x="3585975" y="5092246"/>
                </a:lnTo>
                <a:cubicBezTo>
                  <a:pt x="3571623" y="5090455"/>
                  <a:pt x="3549389" y="5104654"/>
                  <a:pt x="3536132" y="5101945"/>
                </a:cubicBezTo>
                <a:cubicBezTo>
                  <a:pt x="3513940" y="5106241"/>
                  <a:pt x="3488622" y="5099976"/>
                  <a:pt x="3473220" y="5105606"/>
                </a:cubicBezTo>
                <a:lnTo>
                  <a:pt x="3400725" y="5117654"/>
                </a:lnTo>
                <a:lnTo>
                  <a:pt x="3375935" y="5106247"/>
                </a:lnTo>
                <a:lnTo>
                  <a:pt x="3348219" y="5109860"/>
                </a:lnTo>
                <a:cubicBezTo>
                  <a:pt x="3337206" y="5110533"/>
                  <a:pt x="3327054" y="5111295"/>
                  <a:pt x="3319639" y="5114795"/>
                </a:cubicBezTo>
                <a:lnTo>
                  <a:pt x="3248529" y="5133347"/>
                </a:lnTo>
                <a:lnTo>
                  <a:pt x="3210308" y="5119794"/>
                </a:lnTo>
                <a:cubicBezTo>
                  <a:pt x="3206088" y="5117870"/>
                  <a:pt x="3200152" y="5117326"/>
                  <a:pt x="3190375" y="5119915"/>
                </a:cubicBezTo>
                <a:lnTo>
                  <a:pt x="3188145" y="5121096"/>
                </a:lnTo>
                <a:cubicBezTo>
                  <a:pt x="3182625" y="5119116"/>
                  <a:pt x="3141856" y="5121682"/>
                  <a:pt x="3108596" y="5122416"/>
                </a:cubicBezTo>
                <a:cubicBezTo>
                  <a:pt x="3055968" y="5124842"/>
                  <a:pt x="3048940" y="5117475"/>
                  <a:pt x="2988584" y="5125502"/>
                </a:cubicBezTo>
                <a:cubicBezTo>
                  <a:pt x="2928853" y="5129690"/>
                  <a:pt x="2917951" y="5124649"/>
                  <a:pt x="2876540" y="5133019"/>
                </a:cubicBezTo>
                <a:lnTo>
                  <a:pt x="2626864" y="5133771"/>
                </a:lnTo>
                <a:cubicBezTo>
                  <a:pt x="2562348" y="5111858"/>
                  <a:pt x="2563422" y="5142456"/>
                  <a:pt x="2491422" y="5135486"/>
                </a:cubicBezTo>
                <a:cubicBezTo>
                  <a:pt x="2433091" y="5200962"/>
                  <a:pt x="2455709" y="5160483"/>
                  <a:pt x="2415617" y="5168715"/>
                </a:cubicBezTo>
                <a:lnTo>
                  <a:pt x="2290098" y="5166151"/>
                </a:lnTo>
                <a:cubicBezTo>
                  <a:pt x="2257057" y="5152522"/>
                  <a:pt x="2202458" y="5187690"/>
                  <a:pt x="2161714" y="5169302"/>
                </a:cubicBezTo>
                <a:cubicBezTo>
                  <a:pt x="2122714" y="5172302"/>
                  <a:pt x="2080450" y="5180350"/>
                  <a:pt x="2056089" y="5184144"/>
                </a:cubicBezTo>
                <a:cubicBezTo>
                  <a:pt x="2019828" y="5191108"/>
                  <a:pt x="1978839" y="5203797"/>
                  <a:pt x="1944153" y="5211084"/>
                </a:cubicBezTo>
                <a:cubicBezTo>
                  <a:pt x="1925867" y="5199079"/>
                  <a:pt x="1896027" y="5224183"/>
                  <a:pt x="1847968" y="5227868"/>
                </a:cubicBezTo>
                <a:cubicBezTo>
                  <a:pt x="1827977" y="5213971"/>
                  <a:pt x="1815570" y="5230544"/>
                  <a:pt x="1777083" y="5212267"/>
                </a:cubicBezTo>
                <a:cubicBezTo>
                  <a:pt x="1775439" y="5214216"/>
                  <a:pt x="1773397" y="5216035"/>
                  <a:pt x="1771025" y="5217668"/>
                </a:cubicBezTo>
                <a:cubicBezTo>
                  <a:pt x="1757251" y="5227146"/>
                  <a:pt x="1735528" y="5228402"/>
                  <a:pt x="1722509" y="5220470"/>
                </a:cubicBezTo>
                <a:cubicBezTo>
                  <a:pt x="1691779" y="5208440"/>
                  <a:pt x="1662321" y="5203305"/>
                  <a:pt x="1633941" y="5200774"/>
                </a:cubicBezTo>
                <a:lnTo>
                  <a:pt x="1586145" y="5210184"/>
                </a:lnTo>
                <a:cubicBezTo>
                  <a:pt x="1567948" y="5215416"/>
                  <a:pt x="1545900" y="5226363"/>
                  <a:pt x="1524748" y="5232173"/>
                </a:cubicBezTo>
                <a:cubicBezTo>
                  <a:pt x="1502586" y="5235395"/>
                  <a:pt x="1478013" y="5230993"/>
                  <a:pt x="1459242" y="5245044"/>
                </a:cubicBezTo>
                <a:cubicBezTo>
                  <a:pt x="1421474" y="5260197"/>
                  <a:pt x="1374524" y="5244220"/>
                  <a:pt x="1349457" y="5280705"/>
                </a:cubicBezTo>
                <a:cubicBezTo>
                  <a:pt x="1273276" y="5302389"/>
                  <a:pt x="1121512" y="5336260"/>
                  <a:pt x="1009212" y="5361227"/>
                </a:cubicBezTo>
                <a:cubicBezTo>
                  <a:pt x="939016" y="5373529"/>
                  <a:pt x="866895" y="5370149"/>
                  <a:pt x="808572" y="5377024"/>
                </a:cubicBezTo>
                <a:cubicBezTo>
                  <a:pt x="802823" y="5374184"/>
                  <a:pt x="726016" y="5397963"/>
                  <a:pt x="719549" y="5396991"/>
                </a:cubicBezTo>
                <a:lnTo>
                  <a:pt x="698795" y="5397657"/>
                </a:lnTo>
                <a:cubicBezTo>
                  <a:pt x="689833" y="5401894"/>
                  <a:pt x="683492" y="5402495"/>
                  <a:pt x="678327" y="5401487"/>
                </a:cubicBezTo>
                <a:lnTo>
                  <a:pt x="672784" y="5399085"/>
                </a:lnTo>
                <a:lnTo>
                  <a:pt x="658406" y="5400696"/>
                </a:lnTo>
                <a:lnTo>
                  <a:pt x="629185" y="5401132"/>
                </a:lnTo>
                <a:lnTo>
                  <a:pt x="624558" y="5403782"/>
                </a:lnTo>
                <a:lnTo>
                  <a:pt x="581798" y="5408438"/>
                </a:lnTo>
                <a:cubicBezTo>
                  <a:pt x="581736" y="5408865"/>
                  <a:pt x="581671" y="5409294"/>
                  <a:pt x="581608" y="5409722"/>
                </a:cubicBezTo>
                <a:cubicBezTo>
                  <a:pt x="580204" y="5412704"/>
                  <a:pt x="577331" y="5415106"/>
                  <a:pt x="571299" y="5416358"/>
                </a:cubicBezTo>
                <a:cubicBezTo>
                  <a:pt x="551623" y="5426267"/>
                  <a:pt x="484499" y="5459654"/>
                  <a:pt x="463549" y="5469173"/>
                </a:cubicBezTo>
                <a:cubicBezTo>
                  <a:pt x="453136" y="5470720"/>
                  <a:pt x="449731" y="5472678"/>
                  <a:pt x="445606" y="5473465"/>
                </a:cubicBezTo>
                <a:lnTo>
                  <a:pt x="438799" y="5473893"/>
                </a:lnTo>
                <a:cubicBezTo>
                  <a:pt x="417222" y="5482183"/>
                  <a:pt x="343312" y="5513407"/>
                  <a:pt x="316138" y="5523213"/>
                </a:cubicBezTo>
                <a:cubicBezTo>
                  <a:pt x="298481" y="5517132"/>
                  <a:pt x="286556" y="5522972"/>
                  <a:pt x="275748" y="5532726"/>
                </a:cubicBezTo>
                <a:cubicBezTo>
                  <a:pt x="238274" y="5535784"/>
                  <a:pt x="207076" y="5552679"/>
                  <a:pt x="166496" y="5563424"/>
                </a:cubicBezTo>
                <a:lnTo>
                  <a:pt x="0" y="5629888"/>
                </a:lnTo>
                <a:close/>
              </a:path>
            </a:pathLst>
          </a:custGeom>
        </p:spPr>
      </p:pic>
      <p:sp>
        <p:nvSpPr>
          <p:cNvPr id="3" name="CasellaDiTesto 2">
            <a:extLst>
              <a:ext uri="{FF2B5EF4-FFF2-40B4-BE49-F238E27FC236}">
                <a16:creationId xmlns:a16="http://schemas.microsoft.com/office/drawing/2014/main" id="{DBABADC8-92C5-4BF9-B611-72353E6E54B2}"/>
              </a:ext>
            </a:extLst>
          </p:cNvPr>
          <p:cNvSpPr txBox="1"/>
          <p:nvPr/>
        </p:nvSpPr>
        <p:spPr>
          <a:xfrm>
            <a:off x="186487" y="4915970"/>
            <a:ext cx="12191979" cy="1226874"/>
          </a:xfrm>
          <a:prstGeom prst="rect">
            <a:avLst/>
          </a:prstGeom>
          <a:noFill/>
        </p:spPr>
        <p:txBody>
          <a:bodyPr wrap="square">
            <a:spAutoFit/>
          </a:bodyPr>
          <a:lstStyle/>
          <a:p>
            <a:pPr algn="ctr">
              <a:lnSpc>
                <a:spcPct val="107000"/>
              </a:lnSpc>
              <a:spcAft>
                <a:spcPts val="800"/>
              </a:spcAft>
            </a:pPr>
            <a:r>
              <a:rPr lang="en-GB" sz="3200" b="1" kern="0" dirty="0">
                <a:effectLst/>
                <a:latin typeface="Times New Roman" panose="02020603050405020304" pitchFamily="18" charset="0"/>
                <a:ea typeface="Times New Roman" panose="02020603050405020304" pitchFamily="18" charset="0"/>
                <a:cs typeface="Times New Roman" panose="02020603050405020304" pitchFamily="18" charset="0"/>
              </a:rPr>
              <a:t>Una comprensión sólida de los datos epidemiológicos requiere </a:t>
            </a:r>
          </a:p>
          <a:p>
            <a:pPr algn="ctr">
              <a:lnSpc>
                <a:spcPct val="107000"/>
              </a:lnSpc>
              <a:spcAft>
                <a:spcPts val="800"/>
              </a:spcAft>
            </a:pPr>
            <a:r>
              <a:rPr lang="en-GB" sz="3200" b="1" kern="0" dirty="0">
                <a:effectLst/>
                <a:latin typeface="Times New Roman" panose="02020603050405020304" pitchFamily="18" charset="0"/>
                <a:ea typeface="Times New Roman" panose="02020603050405020304" pitchFamily="18" charset="0"/>
                <a:cs typeface="Times New Roman" panose="02020603050405020304" pitchFamily="18" charset="0"/>
              </a:rPr>
              <a:t>familiaridad con la terminología específica.</a:t>
            </a:r>
            <a:endParaRPr lang="it-IT"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10550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89093488-94CD-E97D-930E-C19B467FFF3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205A7B93-1A4C-4174-91AA-9A41B2D16AB5}"/>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643400B3-5BBF-60F8-EDE5-6533E45D284C}"/>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8DD73333-EA34-BB74-104A-4AAA131D72FE}"/>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979C815A-BD44-A2F0-802B-2BA6D4B325B1}"/>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D5E694CF-DAA4-0CC2-5F1B-922EF4F4AAAB}"/>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Financiado por la Unión Europea. No obstante, las opiniones expresadas son responsabilidad exclusiva de los autores y no reflejan necesariamente los puntos de vista de la Unión Europea o de la Comisión Europea.</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Agencia Ejecutiva en el Ámbito Educativo y Cultural Europeo (EACEA). Ni la Unión Europea ni la EACEA pueden considerarse responsables de los mismos.</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persona, mano, lastra dei raggi X">
            <a:extLst>
              <a:ext uri="{FF2B5EF4-FFF2-40B4-BE49-F238E27FC236}">
                <a16:creationId xmlns:a16="http://schemas.microsoft.com/office/drawing/2014/main" id="{8F539C4A-56C2-9C0B-1731-D2A4C69E1981}"/>
              </a:ext>
            </a:extLst>
          </p:cNvPr>
          <p:cNvPicPr>
            <a:picLocks noChangeAspect="1"/>
          </p:cNvPicPr>
          <p:nvPr/>
        </p:nvPicPr>
        <p:blipFill>
          <a:blip r:embed="rId5">
            <a:extLst>
              <a:ext uri="{28A0092B-C50C-407E-A947-70E740481C1C}">
                <a14:useLocalDpi xmlns:a14="http://schemas.microsoft.com/office/drawing/2010/main" val="0"/>
              </a:ext>
            </a:extLst>
          </a:blip>
          <a:srcRect l="40741" r="13758" b="-2"/>
          <a:stretch/>
        </p:blipFill>
        <p:spPr>
          <a:xfrm>
            <a:off x="471964" y="218840"/>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3" name="CasellaDiTesto 2">
            <a:extLst>
              <a:ext uri="{FF2B5EF4-FFF2-40B4-BE49-F238E27FC236}">
                <a16:creationId xmlns:a16="http://schemas.microsoft.com/office/drawing/2014/main" id="{EAA99CE7-E027-8C6D-C35C-AFE5028D5806}"/>
              </a:ext>
            </a:extLst>
          </p:cNvPr>
          <p:cNvSpPr txBox="1"/>
          <p:nvPr/>
        </p:nvSpPr>
        <p:spPr>
          <a:xfrm>
            <a:off x="6603583" y="1641468"/>
            <a:ext cx="4867534" cy="2913872"/>
          </a:xfrm>
          <a:prstGeom prst="rect">
            <a:avLst/>
          </a:prstGeom>
        </p:spPr>
        <p:txBody>
          <a:bodyPr vert="horz" lIns="91440" tIns="45720" rIns="91440" bIns="45720" rtlCol="0" anchor="t">
            <a:normAutofit/>
          </a:bodyPr>
          <a:lstStyle/>
          <a:p>
            <a:pPr algn="just">
              <a:lnSpc>
                <a:spcPct val="90000"/>
              </a:lnSpc>
              <a:spcAft>
                <a:spcPts val="800"/>
              </a:spcAft>
            </a:pPr>
            <a:r>
              <a:rPr lang="en-US" sz="3200" b="1" kern="0" dirty="0">
                <a:latin typeface="Times New Roman" panose="02020603050405020304" pitchFamily="18" charset="0"/>
                <a:cs typeface="Times New Roman" panose="02020603050405020304" pitchFamily="18" charset="0"/>
              </a:rPr>
              <a:t>La incidencia se refiere al número de casos nuevos de un trastorno que se producen en una población durante un periodo de tiempo definido (normalmente un año).</a:t>
            </a:r>
          </a:p>
        </p:txBody>
      </p:sp>
    </p:spTree>
    <p:extLst>
      <p:ext uri="{BB962C8B-B14F-4D97-AF65-F5344CB8AC3E}">
        <p14:creationId xmlns:p14="http://schemas.microsoft.com/office/powerpoint/2010/main" val="3863556132"/>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216</TotalTime>
  <Words>5392</Words>
  <Application>Microsoft Office PowerPoint</Application>
  <PresentationFormat>Widescreen</PresentationFormat>
  <Paragraphs>249</Paragraphs>
  <Slides>51</Slides>
  <Notes>48</Notes>
  <HiddenSlides>0</HiddenSlides>
  <MMClips>0</MMClips>
  <ScaleCrop>false</ScaleCrop>
  <HeadingPairs>
    <vt:vector size="6" baseType="variant">
      <vt:variant>
        <vt:lpstr>Caratteri utilizzati</vt:lpstr>
      </vt:variant>
      <vt:variant>
        <vt:i4>9</vt:i4>
      </vt:variant>
      <vt:variant>
        <vt:lpstr>Tema</vt:lpstr>
      </vt:variant>
      <vt:variant>
        <vt:i4>4</vt:i4>
      </vt:variant>
      <vt:variant>
        <vt:lpstr>Titoli diapositive</vt:lpstr>
      </vt:variant>
      <vt:variant>
        <vt:i4>51</vt:i4>
      </vt:variant>
    </vt:vector>
  </HeadingPairs>
  <TitlesOfParts>
    <vt:vector size="64" baseType="lpstr">
      <vt:lpstr>Aptos</vt:lpstr>
      <vt:lpstr>Aptos Display</vt:lpstr>
      <vt:lpstr>Arial</vt:lpstr>
      <vt:lpstr>Calibri</vt:lpstr>
      <vt:lpstr>Coolvetica</vt:lpstr>
      <vt:lpstr>Degular Text</vt:lpstr>
      <vt:lpstr>Symbol</vt:lpstr>
      <vt:lpstr>Times New Roman</vt:lpstr>
      <vt:lpstr>Wingdings</vt:lpstr>
      <vt:lpstr>Tema di Office</vt:lpstr>
      <vt:lpstr>1_Office</vt:lpstr>
      <vt:lpstr>3_Office</vt:lpstr>
      <vt:lpstr>Office Theme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ITALIA</vt:lpstr>
      <vt:lpstr>Presentazione standard di PowerPoint</vt:lpstr>
      <vt:lpstr>Presentazione standard di PowerPoint</vt:lpstr>
      <vt:lpstr>Presentazione standard di PowerPoint</vt:lpstr>
      <vt:lpstr>PORTUGAL</vt:lpstr>
      <vt:lpstr>Presentazione standard di PowerPoint</vt:lpstr>
      <vt:lpstr>Presentazione standard di PowerPoint</vt:lpstr>
      <vt:lpstr>Presentazione standard di PowerPoint</vt:lpstr>
      <vt:lpstr>ESPAÑA</vt:lpstr>
      <vt:lpstr>Presentazione standard di PowerPoint</vt:lpstr>
      <vt:lpstr>Presentazione standard di PowerPoint</vt:lpstr>
      <vt:lpstr>Presentazione standard di PowerPoint</vt:lpstr>
      <vt:lpstr>Presentazione standard di PowerPoint</vt:lpstr>
      <vt:lpstr>TURQUÍA</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Marzia PP Boto</dc:creator>
  <cp:keywords>, docId:857750125A1872E04637F7388D63F50E</cp:keywords>
  <cp:lastModifiedBy>Marzia PP Boto</cp:lastModifiedBy>
  <cp:revision>3</cp:revision>
  <dcterms:created xsi:type="dcterms:W3CDTF">2025-04-27T22:05:38Z</dcterms:created>
  <dcterms:modified xsi:type="dcterms:W3CDTF">2025-04-30T13:46:51Z</dcterms:modified>
</cp:coreProperties>
</file>